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72"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Lst>
  <p:sldSz cy="6858000" cx="12198350"/>
  <p:notesSz cx="6950075" cy="9236075"/>
  <p:embeddedFontLst>
    <p:embeddedFont>
      <p:font typeface="Inter"/>
      <p:regular r:id="rId26"/>
      <p:bold r:id="rId27"/>
    </p:embeddedFont>
    <p:embeddedFont>
      <p:font typeface="Inter-Regular"/>
      <p:regular r:id="rId28"/>
      <p:bold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3842">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ADBCA2D-3344-4C49-B957-0626B1F01948}">
  <a:tblStyle styleId="{8ADBCA2D-3344-4C49-B957-0626B1F01948}"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2"/>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Inter-regular.fntdata"/><Relationship Id="rId25" Type="http://schemas.openxmlformats.org/officeDocument/2006/relationships/slide" Target="slides/slide19.xml"/><Relationship Id="rId28" Type="http://schemas.openxmlformats.org/officeDocument/2006/relationships/font" Target="fonts/Inter-Regular-regular.fntdata"/><Relationship Id="rId27" Type="http://schemas.openxmlformats.org/officeDocument/2006/relationships/font" Target="fonts/Inter-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Inter-Regular-bold.fntdata"/><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11488" cy="461963"/>
          </a:xfrm>
          <a:prstGeom prst="rect">
            <a:avLst/>
          </a:prstGeom>
          <a:noFill/>
          <a:ln>
            <a:noFill/>
          </a:ln>
        </p:spPr>
        <p:txBody>
          <a:bodyPr anchorCtr="0" anchor="t" bIns="46225" lIns="92475" spcFirstLastPara="1" rIns="92475" wrap="square" tIns="46225">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9pPr>
          </a:lstStyle>
          <a:p/>
        </p:txBody>
      </p:sp>
      <p:sp>
        <p:nvSpPr>
          <p:cNvPr id="4" name="Google Shape;4;n"/>
          <p:cNvSpPr txBox="1"/>
          <p:nvPr>
            <p:ph idx="10" type="dt"/>
          </p:nvPr>
        </p:nvSpPr>
        <p:spPr>
          <a:xfrm>
            <a:off x="3937000" y="0"/>
            <a:ext cx="3011488" cy="461963"/>
          </a:xfrm>
          <a:prstGeom prst="rect">
            <a:avLst/>
          </a:prstGeom>
          <a:noFill/>
          <a:ln>
            <a:noFill/>
          </a:ln>
        </p:spPr>
        <p:txBody>
          <a:bodyPr anchorCtr="0" anchor="t" bIns="46225" lIns="92475" spcFirstLastPara="1" rIns="92475" wrap="square" tIns="46225">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9pPr>
          </a:lstStyle>
          <a:p/>
        </p:txBody>
      </p:sp>
      <p:sp>
        <p:nvSpPr>
          <p:cNvPr id="5" name="Google Shape;5;n"/>
          <p:cNvSpPr/>
          <p:nvPr>
            <p:ph idx="3"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lvl1pPr indent="-228600" lvl="0" marL="4572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indent="-228600" lvl="1" marL="9144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3pPr>
            <a:lvl4pPr indent="-228600" lvl="3" marL="18288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4pPr>
            <a:lvl5pPr indent="-228600" lvl="4" marL="22860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772525"/>
            <a:ext cx="3011488" cy="461963"/>
          </a:xfrm>
          <a:prstGeom prst="rect">
            <a:avLst/>
          </a:prstGeom>
          <a:noFill/>
          <a:ln>
            <a:noFill/>
          </a:ln>
        </p:spPr>
        <p:txBody>
          <a:bodyPr anchorCtr="0" anchor="b" bIns="46225" lIns="92475" spcFirstLastPara="1" rIns="92475" wrap="square" tIns="46225">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9pPr>
          </a:lstStyle>
          <a:p/>
        </p:txBody>
      </p:sp>
      <p:sp>
        <p:nvSpPr>
          <p:cNvPr id="8" name="Google Shape;8;n"/>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IN"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1: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360"/>
              </a:spcBef>
              <a:spcAft>
                <a:spcPts val="0"/>
              </a:spcAft>
              <a:buSzPts val="1400"/>
              <a:buNone/>
            </a:pPr>
            <a:r>
              <a:t/>
            </a:r>
            <a:endParaRPr/>
          </a:p>
        </p:txBody>
      </p:sp>
      <p:sp>
        <p:nvSpPr>
          <p:cNvPr id="128" name="Google Shape;128;p1: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0: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2" name="Google Shape;222;p10: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223" name="Google Shape;223;p10: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IN"/>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11: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1" name="Google Shape;231;p11: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232" name="Google Shape;232;p11: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IN"/>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12: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8" name="Google Shape;238;p12: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239" name="Google Shape;239;p12: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IN"/>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13: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5" name="Google Shape;245;p13: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246" name="Google Shape;246;p13: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IN"/>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p14: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52" name="Google Shape;252;p14: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15: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58" name="Google Shape;258;p15: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16: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4" name="Google Shape;264;p16: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265" name="Google Shape;265;p16: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IN"/>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17: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3" name="Google Shape;273;p17: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274" name="Google Shape;274;p17: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IN"/>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p18: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2" name="Google Shape;282;p18: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283" name="Google Shape;283;p18: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IN"/>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19: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90" name="Google Shape;290;p19: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2: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34" name="Google Shape;134;p2: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135" name="Google Shape;135;p2: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200"/>
              <a:buNone/>
            </a:pPr>
            <a:fld id="{00000000-1234-1234-1234-123412341234}" type="slidenum">
              <a:rPr b="0" i="0" lang="en-IN"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3: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42" name="Google Shape;142;p3: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143" name="Google Shape;143;p3: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200"/>
              <a:buNone/>
            </a:pPr>
            <a:fld id="{00000000-1234-1234-1234-123412341234}" type="slidenum">
              <a:rPr b="0" i="0" lang="en-IN"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4: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51" name="Google Shape;151;p4: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152" name="Google Shape;152;p4: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200"/>
              <a:buNone/>
            </a:pPr>
            <a:fld id="{00000000-1234-1234-1234-123412341234}" type="slidenum">
              <a:rPr b="0" i="0" lang="en-IN"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5: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360"/>
              </a:spcBef>
              <a:spcAft>
                <a:spcPts val="0"/>
              </a:spcAft>
              <a:buSzPts val="1400"/>
              <a:buNone/>
            </a:pPr>
            <a:r>
              <a:t/>
            </a:r>
            <a:endParaRPr/>
          </a:p>
        </p:txBody>
      </p:sp>
      <p:sp>
        <p:nvSpPr>
          <p:cNvPr id="160" name="Google Shape;160;p5: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6: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360"/>
              </a:spcBef>
              <a:spcAft>
                <a:spcPts val="0"/>
              </a:spcAft>
              <a:buSzPts val="1400"/>
              <a:buNone/>
            </a:pPr>
            <a:r>
              <a:t/>
            </a:r>
            <a:endParaRPr/>
          </a:p>
        </p:txBody>
      </p:sp>
      <p:sp>
        <p:nvSpPr>
          <p:cNvPr id="170" name="Google Shape;170;p6: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7: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00" name="Google Shape;200;p7: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8: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6" name="Google Shape;206;p8: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207" name="Google Shape;207;p8: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IN"/>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9: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 name="Google Shape;214;p9: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215" name="Google Shape;215;p9: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IN"/>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over alternate" showMasterSp="0">
  <p:cSld name="3_Cover alternate">
    <p:spTree>
      <p:nvGrpSpPr>
        <p:cNvPr id="15" name="Shape 15"/>
        <p:cNvGrpSpPr/>
        <p:nvPr/>
      </p:nvGrpSpPr>
      <p:grpSpPr>
        <a:xfrm>
          <a:off x="0" y="0"/>
          <a:ext cx="0" cy="0"/>
          <a:chOff x="0" y="0"/>
          <a:chExt cx="0" cy="0"/>
        </a:xfrm>
      </p:grpSpPr>
      <p:pic>
        <p:nvPicPr>
          <p:cNvPr id="16" name="Google Shape;16;p2"/>
          <p:cNvPicPr preferRelativeResize="0"/>
          <p:nvPr/>
        </p:nvPicPr>
        <p:blipFill rotWithShape="1">
          <a:blip r:embed="rId2">
            <a:alphaModFix/>
          </a:blip>
          <a:srcRect b="0" l="0" r="0" t="0"/>
          <a:stretch/>
        </p:blipFill>
        <p:spPr>
          <a:xfrm>
            <a:off x="0" y="0"/>
            <a:ext cx="12198350" cy="6858000"/>
          </a:xfrm>
          <a:prstGeom prst="rect">
            <a:avLst/>
          </a:prstGeom>
          <a:noFill/>
          <a:ln>
            <a:noFill/>
          </a:ln>
        </p:spPr>
      </p:pic>
      <p:sp>
        <p:nvSpPr>
          <p:cNvPr id="17" name="Google Shape;17;p2"/>
          <p:cNvSpPr/>
          <p:nvPr/>
        </p:nvSpPr>
        <p:spPr>
          <a:xfrm rot="10800000">
            <a:off x="620713" y="825500"/>
            <a:ext cx="6011862" cy="3805238"/>
          </a:xfrm>
          <a:prstGeom prst="rect">
            <a:avLst/>
          </a:prstGeom>
          <a:solidFill>
            <a:srgbClr val="0070C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id="18" name="Google Shape;18;p2"/>
          <p:cNvPicPr preferRelativeResize="0"/>
          <p:nvPr/>
        </p:nvPicPr>
        <p:blipFill rotWithShape="1">
          <a:blip r:embed="rId3">
            <a:alphaModFix/>
          </a:blip>
          <a:srcRect b="0" l="0" r="0" t="0"/>
          <a:stretch/>
        </p:blipFill>
        <p:spPr>
          <a:xfrm>
            <a:off x="10758488" y="0"/>
            <a:ext cx="1439862" cy="1439863"/>
          </a:xfrm>
          <a:prstGeom prst="rect">
            <a:avLst/>
          </a:prstGeom>
          <a:noFill/>
          <a:ln>
            <a:noFill/>
          </a:ln>
        </p:spPr>
      </p:pic>
      <p:sp>
        <p:nvSpPr>
          <p:cNvPr id="19" name="Google Shape;19;p2"/>
          <p:cNvSpPr txBox="1"/>
          <p:nvPr>
            <p:ph type="ctrTitle"/>
          </p:nvPr>
        </p:nvSpPr>
        <p:spPr>
          <a:xfrm>
            <a:off x="915579" y="1476597"/>
            <a:ext cx="5422755" cy="86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b="0" sz="3000">
                <a:solidFill>
                  <a:schemeClr val="dk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20" name="Google Shape;20;p2"/>
          <p:cNvSpPr txBox="1"/>
          <p:nvPr>
            <p:ph idx="1" type="subTitle"/>
          </p:nvPr>
        </p:nvSpPr>
        <p:spPr>
          <a:xfrm>
            <a:off x="915580" y="2422865"/>
            <a:ext cx="5422755" cy="391225"/>
          </a:xfrm>
          <a:prstGeom prst="rect">
            <a:avLst/>
          </a:prstGeom>
          <a:noFill/>
          <a:ln>
            <a:noFill/>
          </a:ln>
        </p:spPr>
        <p:txBody>
          <a:bodyPr anchorCtr="0" anchor="t" bIns="0" lIns="0" spcFirstLastPara="1" rIns="0" wrap="square" tIns="0">
            <a:noAutofit/>
          </a:bodyPr>
          <a:lstStyle>
            <a:lvl1pPr lvl="0" marR="0" algn="l">
              <a:lnSpc>
                <a:spcPct val="100000"/>
              </a:lnSpc>
              <a:spcBef>
                <a:spcPts val="320"/>
              </a:spcBef>
              <a:spcAft>
                <a:spcPts val="0"/>
              </a:spcAft>
              <a:buClr>
                <a:schemeClr val="accent2"/>
              </a:buClr>
              <a:buSzPts val="1120"/>
              <a:buFont typeface="Arial"/>
              <a:buNone/>
              <a:defRPr b="0" sz="1600">
                <a:solidFill>
                  <a:schemeClr val="dk1"/>
                </a:solidFill>
                <a:latin typeface="Calibri"/>
                <a:ea typeface="Calibri"/>
                <a:cs typeface="Calibri"/>
                <a:sym typeface="Calibri"/>
              </a:defRPr>
            </a:lvl1pPr>
            <a:lvl2pPr lvl="1" algn="l">
              <a:lnSpc>
                <a:spcPct val="100000"/>
              </a:lnSpc>
              <a:spcBef>
                <a:spcPts val="1200"/>
              </a:spcBef>
              <a:spcAft>
                <a:spcPts val="0"/>
              </a:spcAft>
              <a:buSzPts val="1120"/>
              <a:buNone/>
              <a:defRPr sz="1600">
                <a:solidFill>
                  <a:srgbClr val="404040"/>
                </a:solidFill>
              </a:defRPr>
            </a:lvl2pPr>
            <a:lvl3pPr lvl="2" algn="ctr">
              <a:lnSpc>
                <a:spcPct val="100000"/>
              </a:lnSpc>
              <a:spcBef>
                <a:spcPts val="320"/>
              </a:spcBef>
              <a:spcAft>
                <a:spcPts val="0"/>
              </a:spcAft>
              <a:buSzPts val="1120"/>
              <a:buNone/>
              <a:defRPr>
                <a:solidFill>
                  <a:schemeClr val="dk1"/>
                </a:solidFill>
              </a:defRPr>
            </a:lvl3pPr>
            <a:lvl4pPr lvl="3" algn="ctr">
              <a:lnSpc>
                <a:spcPct val="100000"/>
              </a:lnSpc>
              <a:spcBef>
                <a:spcPts val="280"/>
              </a:spcBef>
              <a:spcAft>
                <a:spcPts val="0"/>
              </a:spcAft>
              <a:buSzPts val="980"/>
              <a:buNone/>
              <a:defRPr>
                <a:solidFill>
                  <a:schemeClr val="dk1"/>
                </a:solidFill>
              </a:defRPr>
            </a:lvl4pPr>
            <a:lvl5pPr lvl="4" algn="ctr">
              <a:lnSpc>
                <a:spcPct val="100000"/>
              </a:lnSpc>
              <a:spcBef>
                <a:spcPts val="240"/>
              </a:spcBef>
              <a:spcAft>
                <a:spcPts val="0"/>
              </a:spcAft>
              <a:buSzPts val="840"/>
              <a:buNone/>
              <a:defRPr>
                <a:solidFill>
                  <a:schemeClr val="dk1"/>
                </a:solidFill>
              </a:defRPr>
            </a:lvl5pPr>
            <a:lvl6pPr lvl="5" algn="ctr">
              <a:lnSpc>
                <a:spcPct val="100000"/>
              </a:lnSpc>
              <a:spcBef>
                <a:spcPts val="400"/>
              </a:spcBef>
              <a:spcAft>
                <a:spcPts val="0"/>
              </a:spcAft>
              <a:buClr>
                <a:schemeClr val="dk1"/>
              </a:buClr>
              <a:buSzPts val="2000"/>
              <a:buNone/>
              <a:defRPr>
                <a:solidFill>
                  <a:schemeClr val="dk1"/>
                </a:solidFill>
              </a:defRPr>
            </a:lvl6pPr>
            <a:lvl7pPr lvl="6" algn="ctr">
              <a:lnSpc>
                <a:spcPct val="100000"/>
              </a:lnSpc>
              <a:spcBef>
                <a:spcPts val="400"/>
              </a:spcBef>
              <a:spcAft>
                <a:spcPts val="0"/>
              </a:spcAft>
              <a:buClr>
                <a:schemeClr val="dk1"/>
              </a:buClr>
              <a:buSzPts val="2000"/>
              <a:buNone/>
              <a:defRPr>
                <a:solidFill>
                  <a:schemeClr val="dk1"/>
                </a:solidFill>
              </a:defRPr>
            </a:lvl7pPr>
            <a:lvl8pPr lvl="7" algn="ctr">
              <a:lnSpc>
                <a:spcPct val="100000"/>
              </a:lnSpc>
              <a:spcBef>
                <a:spcPts val="400"/>
              </a:spcBef>
              <a:spcAft>
                <a:spcPts val="0"/>
              </a:spcAft>
              <a:buClr>
                <a:schemeClr val="dk1"/>
              </a:buClr>
              <a:buSzPts val="2000"/>
              <a:buNone/>
              <a:defRPr>
                <a:solidFill>
                  <a:schemeClr val="dk1"/>
                </a:solidFill>
              </a:defRPr>
            </a:lvl8pPr>
            <a:lvl9pPr lvl="8" algn="ctr">
              <a:lnSpc>
                <a:spcPct val="100000"/>
              </a:lnSpc>
              <a:spcBef>
                <a:spcPts val="40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Standard slide_no bullets">
  <p:cSld name="4_Standard slide_no bullets">
    <p:spTree>
      <p:nvGrpSpPr>
        <p:cNvPr id="75" name="Shape 75"/>
        <p:cNvGrpSpPr/>
        <p:nvPr/>
      </p:nvGrpSpPr>
      <p:grpSpPr>
        <a:xfrm>
          <a:off x="0" y="0"/>
          <a:ext cx="0" cy="0"/>
          <a:chOff x="0" y="0"/>
          <a:chExt cx="0" cy="0"/>
        </a:xfrm>
      </p:grpSpPr>
      <p:sp>
        <p:nvSpPr>
          <p:cNvPr id="76" name="Google Shape;76;p11"/>
          <p:cNvSpPr txBox="1"/>
          <p:nvPr>
            <p:ph idx="1" type="body"/>
          </p:nvPr>
        </p:nvSpPr>
        <p:spPr>
          <a:xfrm>
            <a:off x="352800" y="2851522"/>
            <a:ext cx="4447800" cy="1202318"/>
          </a:xfrm>
          <a:prstGeom prst="rect">
            <a:avLst/>
          </a:prstGeom>
          <a:noFill/>
          <a:ln>
            <a:noFill/>
          </a:ln>
        </p:spPr>
        <p:txBody>
          <a:bodyPr anchorCtr="0" anchor="ctr" bIns="0" lIns="0" spcFirstLastPara="1" rIns="0" wrap="square" tIns="0">
            <a:noAutofit/>
          </a:bodyPr>
          <a:lstStyle>
            <a:lvl1pPr indent="-228600" lvl="0" marL="457200" algn="l">
              <a:lnSpc>
                <a:spcPct val="100000"/>
              </a:lnSpc>
              <a:spcBef>
                <a:spcPts val="720"/>
              </a:spcBef>
              <a:spcAft>
                <a:spcPts val="0"/>
              </a:spcAft>
              <a:buSzPts val="2520"/>
              <a:buNone/>
              <a:defRPr b="0" i="0" sz="3600" u="none" cap="none" strike="noStrike">
                <a:solidFill>
                  <a:schemeClr val="lt1"/>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tandard slide_Quotes">
  <p:cSld name="1_Standard slide_Quotes">
    <p:spTree>
      <p:nvGrpSpPr>
        <p:cNvPr id="77" name="Shape 77"/>
        <p:cNvGrpSpPr/>
        <p:nvPr/>
      </p:nvGrpSpPr>
      <p:grpSpPr>
        <a:xfrm>
          <a:off x="0" y="0"/>
          <a:ext cx="0" cy="0"/>
          <a:chOff x="0" y="0"/>
          <a:chExt cx="0" cy="0"/>
        </a:xfrm>
      </p:grpSpPr>
      <p:sp>
        <p:nvSpPr>
          <p:cNvPr id="78" name="Google Shape;78;p12"/>
          <p:cNvSpPr txBox="1"/>
          <p:nvPr/>
        </p:nvSpPr>
        <p:spPr>
          <a:xfrm>
            <a:off x="477838" y="1489075"/>
            <a:ext cx="2338387" cy="85883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2"/>
              </a:buClr>
              <a:buSzPts val="7840"/>
              <a:buFont typeface="Arial"/>
              <a:buNone/>
            </a:pPr>
            <a:r>
              <a:rPr b="0" i="0" lang="en-IN" sz="11200" u="none" cap="none" strike="noStrike">
                <a:solidFill>
                  <a:srgbClr val="0070C0"/>
                </a:solidFill>
                <a:latin typeface="Georgia"/>
                <a:ea typeface="Georgia"/>
                <a:cs typeface="Georgia"/>
                <a:sym typeface="Georgia"/>
              </a:rPr>
              <a:t>“</a:t>
            </a:r>
            <a:endParaRPr b="0" i="0" sz="1400" u="none" cap="none" strike="noStrike">
              <a:solidFill>
                <a:srgbClr val="000000"/>
              </a:solidFill>
              <a:latin typeface="Arial"/>
              <a:ea typeface="Arial"/>
              <a:cs typeface="Arial"/>
              <a:sym typeface="Arial"/>
            </a:endParaRPr>
          </a:p>
        </p:txBody>
      </p:sp>
      <p:sp>
        <p:nvSpPr>
          <p:cNvPr id="79" name="Google Shape;79;p12"/>
          <p:cNvSpPr txBox="1"/>
          <p:nvPr>
            <p:ph idx="1" type="body"/>
          </p:nvPr>
        </p:nvSpPr>
        <p:spPr>
          <a:xfrm>
            <a:off x="513350" y="2526765"/>
            <a:ext cx="5292000" cy="1800000"/>
          </a:xfrm>
          <a:prstGeom prst="rect">
            <a:avLst/>
          </a:prstGeom>
          <a:noFill/>
          <a:ln>
            <a:noFill/>
          </a:ln>
        </p:spPr>
        <p:txBody>
          <a:bodyPr anchorCtr="0" anchor="t" bIns="46800" lIns="90000" spcFirstLastPara="1" rIns="90000" wrap="square" tIns="46800">
            <a:noAutofit/>
          </a:bodyPr>
          <a:lstStyle>
            <a:lvl1pPr indent="-228600" lvl="0" marL="457200" algn="l">
              <a:lnSpc>
                <a:spcPct val="100000"/>
              </a:lnSpc>
              <a:spcBef>
                <a:spcPts val="560"/>
              </a:spcBef>
              <a:spcAft>
                <a:spcPts val="0"/>
              </a:spcAft>
              <a:buSzPts val="1960"/>
              <a:buNone/>
              <a:defRPr sz="28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0" name="Google Shape;80;p12"/>
          <p:cNvSpPr txBox="1"/>
          <p:nvPr>
            <p:ph idx="2" type="body"/>
          </p:nvPr>
        </p:nvSpPr>
        <p:spPr>
          <a:xfrm>
            <a:off x="513350" y="4632765"/>
            <a:ext cx="5292000" cy="316838"/>
          </a:xfrm>
          <a:prstGeom prst="rect">
            <a:avLst/>
          </a:prstGeom>
          <a:noFill/>
          <a:ln>
            <a:noFill/>
          </a:ln>
        </p:spPr>
        <p:txBody>
          <a:bodyPr anchorCtr="0" anchor="t" bIns="46800" lIns="90000" spcFirstLastPara="1" rIns="90000" wrap="square" tIns="46800">
            <a:noAutofit/>
          </a:bodyPr>
          <a:lstStyle>
            <a:lvl1pPr indent="-228600" lvl="0" marL="457200" algn="l">
              <a:lnSpc>
                <a:spcPct val="100000"/>
              </a:lnSpc>
              <a:spcBef>
                <a:spcPts val="0"/>
              </a:spcBef>
              <a:spcAft>
                <a:spcPts val="0"/>
              </a:spcAft>
              <a:buClr>
                <a:schemeClr val="dk2"/>
              </a:buClr>
              <a:buSzPts val="1120"/>
              <a:buFont typeface="Arial"/>
              <a:buNone/>
              <a:defRPr sz="1600">
                <a:solidFill>
                  <a:srgbClr val="0070C0"/>
                </a:solidFill>
                <a:latin typeface="Calibri"/>
                <a:ea typeface="Calibri"/>
                <a:cs typeface="Calibri"/>
                <a:sym typeface="Calibri"/>
              </a:defRPr>
            </a:lvl1pPr>
            <a:lvl2pPr indent="-228600" lvl="1" marL="914400" algn="l">
              <a:lnSpc>
                <a:spcPct val="100000"/>
              </a:lnSpc>
              <a:spcBef>
                <a:spcPts val="600"/>
              </a:spcBef>
              <a:spcAft>
                <a:spcPts val="0"/>
              </a:spcAft>
              <a:buSzPts val="1400"/>
              <a:buNone/>
              <a:defRPr sz="2000">
                <a:latin typeface="Inter"/>
                <a:ea typeface="Inter"/>
                <a:cs typeface="Inter"/>
                <a:sym typeface="Inter"/>
              </a:defRPr>
            </a:lvl2pPr>
            <a:lvl3pPr indent="-308610" lvl="2" marL="1371600" algn="l">
              <a:lnSpc>
                <a:spcPct val="100000"/>
              </a:lnSpc>
              <a:spcBef>
                <a:spcPts val="360"/>
              </a:spcBef>
              <a:spcAft>
                <a:spcPts val="0"/>
              </a:spcAft>
              <a:buSzPts val="1260"/>
              <a:buChar char="►"/>
              <a:defRPr sz="1800">
                <a:latin typeface="Inter"/>
                <a:ea typeface="Inter"/>
                <a:cs typeface="Inter"/>
                <a:sym typeface="Inter"/>
              </a:defRPr>
            </a:lvl3pPr>
            <a:lvl4pPr indent="-299719" lvl="3" marL="1828800" algn="l">
              <a:lnSpc>
                <a:spcPct val="100000"/>
              </a:lnSpc>
              <a:spcBef>
                <a:spcPts val="320"/>
              </a:spcBef>
              <a:spcAft>
                <a:spcPts val="0"/>
              </a:spcAft>
              <a:buSzPts val="1120"/>
              <a:buChar char="►"/>
              <a:defRPr sz="1600">
                <a:latin typeface="Inter"/>
                <a:ea typeface="Inter"/>
                <a:cs typeface="Inter"/>
                <a:sym typeface="Inter"/>
              </a:defRPr>
            </a:lvl4pPr>
            <a:lvl5pPr indent="-299720" lvl="4" marL="2286000" algn="l">
              <a:lnSpc>
                <a:spcPct val="100000"/>
              </a:lnSpc>
              <a:spcBef>
                <a:spcPts val="320"/>
              </a:spcBef>
              <a:spcAft>
                <a:spcPts val="0"/>
              </a:spcAft>
              <a:buSzPts val="1120"/>
              <a:buChar char="►"/>
              <a:defRPr sz="1600">
                <a:latin typeface="Inter"/>
                <a:ea typeface="Inter"/>
                <a:cs typeface="Inter"/>
                <a:sym typeface="Inte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1" name="Google Shape;81;p12"/>
          <p:cNvSpPr txBox="1"/>
          <p:nvPr>
            <p:ph idx="3" type="body"/>
          </p:nvPr>
        </p:nvSpPr>
        <p:spPr>
          <a:xfrm>
            <a:off x="513350" y="4971442"/>
            <a:ext cx="5292000" cy="316838"/>
          </a:xfrm>
          <a:prstGeom prst="rect">
            <a:avLst/>
          </a:prstGeom>
          <a:noFill/>
          <a:ln>
            <a:noFill/>
          </a:ln>
        </p:spPr>
        <p:txBody>
          <a:bodyPr anchorCtr="0" anchor="t" bIns="46800" lIns="90000" spcFirstLastPara="1" rIns="90000" wrap="square" tIns="46800">
            <a:noAutofit/>
          </a:bodyPr>
          <a:lstStyle>
            <a:lvl1pPr indent="-228600" lvl="0" marL="457200" algn="l">
              <a:lnSpc>
                <a:spcPct val="100000"/>
              </a:lnSpc>
              <a:spcBef>
                <a:spcPts val="0"/>
              </a:spcBef>
              <a:spcAft>
                <a:spcPts val="0"/>
              </a:spcAft>
              <a:buClr>
                <a:schemeClr val="dk2"/>
              </a:buClr>
              <a:buSzPts val="1120"/>
              <a:buFont typeface="Arial"/>
              <a:buNone/>
              <a:defRPr sz="1600">
                <a:solidFill>
                  <a:srgbClr val="0070C0"/>
                </a:solidFill>
                <a:latin typeface="Calibri"/>
                <a:ea typeface="Calibri"/>
                <a:cs typeface="Calibri"/>
                <a:sym typeface="Calibri"/>
              </a:defRPr>
            </a:lvl1pPr>
            <a:lvl2pPr indent="-228600" lvl="1" marL="914400" algn="l">
              <a:lnSpc>
                <a:spcPct val="100000"/>
              </a:lnSpc>
              <a:spcBef>
                <a:spcPts val="600"/>
              </a:spcBef>
              <a:spcAft>
                <a:spcPts val="0"/>
              </a:spcAft>
              <a:buSzPts val="1400"/>
              <a:buNone/>
              <a:defRPr sz="2000">
                <a:latin typeface="Inter"/>
                <a:ea typeface="Inter"/>
                <a:cs typeface="Inter"/>
                <a:sym typeface="Inter"/>
              </a:defRPr>
            </a:lvl2pPr>
            <a:lvl3pPr indent="-308610" lvl="2" marL="1371600" algn="l">
              <a:lnSpc>
                <a:spcPct val="100000"/>
              </a:lnSpc>
              <a:spcBef>
                <a:spcPts val="360"/>
              </a:spcBef>
              <a:spcAft>
                <a:spcPts val="0"/>
              </a:spcAft>
              <a:buSzPts val="1260"/>
              <a:buChar char="►"/>
              <a:defRPr sz="1800">
                <a:latin typeface="Inter"/>
                <a:ea typeface="Inter"/>
                <a:cs typeface="Inter"/>
                <a:sym typeface="Inter"/>
              </a:defRPr>
            </a:lvl3pPr>
            <a:lvl4pPr indent="-299719" lvl="3" marL="1828800" algn="l">
              <a:lnSpc>
                <a:spcPct val="100000"/>
              </a:lnSpc>
              <a:spcBef>
                <a:spcPts val="320"/>
              </a:spcBef>
              <a:spcAft>
                <a:spcPts val="0"/>
              </a:spcAft>
              <a:buSzPts val="1120"/>
              <a:buChar char="►"/>
              <a:defRPr sz="1600">
                <a:latin typeface="Inter"/>
                <a:ea typeface="Inter"/>
                <a:cs typeface="Inter"/>
                <a:sym typeface="Inter"/>
              </a:defRPr>
            </a:lvl4pPr>
            <a:lvl5pPr indent="-299720" lvl="4" marL="2286000" algn="l">
              <a:lnSpc>
                <a:spcPct val="100000"/>
              </a:lnSpc>
              <a:spcBef>
                <a:spcPts val="320"/>
              </a:spcBef>
              <a:spcAft>
                <a:spcPts val="0"/>
              </a:spcAft>
              <a:buSzPts val="1120"/>
              <a:buChar char="►"/>
              <a:defRPr sz="1600">
                <a:latin typeface="Inter"/>
                <a:ea typeface="Inter"/>
                <a:cs typeface="Inter"/>
                <a:sym typeface="Inte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tandard slide_Quotes">
  <p:cSld name="2_Standard slide_Quotes">
    <p:spTree>
      <p:nvGrpSpPr>
        <p:cNvPr id="82" name="Shape 82"/>
        <p:cNvGrpSpPr/>
        <p:nvPr/>
      </p:nvGrpSpPr>
      <p:grpSpPr>
        <a:xfrm>
          <a:off x="0" y="0"/>
          <a:ext cx="0" cy="0"/>
          <a:chOff x="0" y="0"/>
          <a:chExt cx="0" cy="0"/>
        </a:xfrm>
      </p:grpSpPr>
      <p:sp>
        <p:nvSpPr>
          <p:cNvPr id="83" name="Google Shape;83;p13"/>
          <p:cNvSpPr txBox="1"/>
          <p:nvPr/>
        </p:nvSpPr>
        <p:spPr>
          <a:xfrm>
            <a:off x="4929188" y="979488"/>
            <a:ext cx="2339975" cy="88265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840"/>
              <a:buFont typeface="Arial"/>
              <a:buNone/>
            </a:pPr>
            <a:r>
              <a:rPr b="0" i="0" lang="en-IN" sz="11200" u="none" cap="none" strike="noStrike">
                <a:solidFill>
                  <a:srgbClr val="0070C0"/>
                </a:solidFill>
                <a:latin typeface="Georgia"/>
                <a:ea typeface="Georgia"/>
                <a:cs typeface="Georgia"/>
                <a:sym typeface="Georgia"/>
              </a:rPr>
              <a:t>“ </a:t>
            </a:r>
            <a:endParaRPr b="0" i="0" sz="1400" u="none" cap="none" strike="noStrike">
              <a:solidFill>
                <a:srgbClr val="000000"/>
              </a:solidFill>
              <a:latin typeface="Arial"/>
              <a:ea typeface="Arial"/>
              <a:cs typeface="Arial"/>
              <a:sym typeface="Arial"/>
            </a:endParaRPr>
          </a:p>
        </p:txBody>
      </p:sp>
      <p:sp>
        <p:nvSpPr>
          <p:cNvPr id="84" name="Google Shape;84;p13"/>
          <p:cNvSpPr txBox="1"/>
          <p:nvPr>
            <p:ph idx="1" type="body"/>
          </p:nvPr>
        </p:nvSpPr>
        <p:spPr>
          <a:xfrm>
            <a:off x="3453175" y="2060235"/>
            <a:ext cx="5292000" cy="3025522"/>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560"/>
              </a:spcBef>
              <a:spcAft>
                <a:spcPts val="0"/>
              </a:spcAft>
              <a:buSzPts val="1960"/>
              <a:buNone/>
              <a:defRPr sz="28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5" name="Google Shape;85;p13"/>
          <p:cNvSpPr txBox="1"/>
          <p:nvPr>
            <p:ph idx="2" type="body"/>
          </p:nvPr>
        </p:nvSpPr>
        <p:spPr>
          <a:xfrm>
            <a:off x="3453175" y="5506678"/>
            <a:ext cx="5292000" cy="316838"/>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320"/>
              </a:spcBef>
              <a:spcAft>
                <a:spcPts val="0"/>
              </a:spcAft>
              <a:buSzPts val="1120"/>
              <a:buNone/>
              <a:defRPr sz="16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6" name="Google Shape;86;p13"/>
          <p:cNvSpPr txBox="1"/>
          <p:nvPr>
            <p:ph idx="3" type="body"/>
          </p:nvPr>
        </p:nvSpPr>
        <p:spPr>
          <a:xfrm>
            <a:off x="3453175" y="5818717"/>
            <a:ext cx="5292000" cy="316838"/>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320"/>
              </a:spcBef>
              <a:spcAft>
                <a:spcPts val="0"/>
              </a:spcAft>
              <a:buSzPts val="1120"/>
              <a:buNone/>
              <a:defRPr sz="16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tandard slide_no bullets">
  <p:cSld name="2_Standard slide_no bullets">
    <p:spTree>
      <p:nvGrpSpPr>
        <p:cNvPr id="87" name="Shape 87"/>
        <p:cNvGrpSpPr/>
        <p:nvPr/>
      </p:nvGrpSpPr>
      <p:grpSpPr>
        <a:xfrm>
          <a:off x="0" y="0"/>
          <a:ext cx="0" cy="0"/>
          <a:chOff x="0" y="0"/>
          <a:chExt cx="0" cy="0"/>
        </a:xfrm>
      </p:grpSpPr>
      <p:sp>
        <p:nvSpPr>
          <p:cNvPr id="88" name="Google Shape;88;p14"/>
          <p:cNvSpPr/>
          <p:nvPr>
            <p:ph idx="2" type="pic"/>
          </p:nvPr>
        </p:nvSpPr>
        <p:spPr>
          <a:xfrm>
            <a:off x="6227180" y="0"/>
            <a:ext cx="5971170" cy="6858000"/>
          </a:xfrm>
          <a:prstGeom prst="rect">
            <a:avLst/>
          </a:prstGeom>
          <a:noFill/>
          <a:ln>
            <a:noFill/>
          </a:ln>
        </p:spPr>
        <p:txBody>
          <a:bodyPr anchorCtr="0" anchor="t" bIns="0" lIns="0" spcFirstLastPara="1" rIns="0" wrap="square" tIns="0">
            <a:noAutofit/>
          </a:bodyPr>
          <a:lstStyle>
            <a:lvl1pPr lvl="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89" name="Google Shape;89;p14"/>
          <p:cNvSpPr txBox="1"/>
          <p:nvPr>
            <p:ph idx="1" type="body"/>
          </p:nvPr>
        </p:nvSpPr>
        <p:spPr>
          <a:xfrm>
            <a:off x="617221" y="2578743"/>
            <a:ext cx="4537959" cy="1055708"/>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SzPts val="2100"/>
              <a:buNone/>
              <a:defRPr sz="3000">
                <a:solidFill>
                  <a:srgbClr val="0070C0"/>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90" name="Google Shape;90;p14"/>
          <p:cNvSpPr txBox="1"/>
          <p:nvPr>
            <p:ph idx="3" type="body"/>
          </p:nvPr>
        </p:nvSpPr>
        <p:spPr>
          <a:xfrm>
            <a:off x="617221" y="3840384"/>
            <a:ext cx="4537959" cy="1055708"/>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20"/>
              </a:spcBef>
              <a:spcAft>
                <a:spcPts val="0"/>
              </a:spcAft>
              <a:buSzPts val="1120"/>
              <a:buNone/>
              <a:defRPr sz="1600">
                <a:solidFill>
                  <a:srgbClr val="0070C0"/>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slide_no_first_level_bullets">
  <p:cSld name="Standard slide_no_first_level_bullets">
    <p:spTree>
      <p:nvGrpSpPr>
        <p:cNvPr id="91" name="Shape 91"/>
        <p:cNvGrpSpPr/>
        <p:nvPr/>
      </p:nvGrpSpPr>
      <p:grpSpPr>
        <a:xfrm>
          <a:off x="0" y="0"/>
          <a:ext cx="0" cy="0"/>
          <a:chOff x="0" y="0"/>
          <a:chExt cx="0" cy="0"/>
        </a:xfrm>
      </p:grpSpPr>
      <p:cxnSp>
        <p:nvCxnSpPr>
          <p:cNvPr id="92" name="Google Shape;92;p15"/>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93" name="Google Shape;93;p15"/>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94" name="Google Shape;94;p15"/>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95" name="Google Shape;95;p15"/>
          <p:cNvSpPr txBox="1"/>
          <p:nvPr>
            <p:ph idx="1" type="body"/>
          </p:nvPr>
        </p:nvSpPr>
        <p:spPr>
          <a:xfrm>
            <a:off x="609918" y="1137920"/>
            <a:ext cx="8238744" cy="4834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a:solidFill>
                  <a:schemeClr val="lt1"/>
                </a:solidFill>
              </a:defRPr>
            </a:lvl1pPr>
            <a:lvl2pPr indent="-308610" lvl="1" marL="914400" algn="l">
              <a:lnSpc>
                <a:spcPct val="100000"/>
              </a:lnSpc>
              <a:spcBef>
                <a:spcPts val="360"/>
              </a:spcBef>
              <a:spcAft>
                <a:spcPts val="0"/>
              </a:spcAft>
              <a:buSzPts val="1260"/>
              <a:buChar char="►"/>
              <a:defRPr>
                <a:solidFill>
                  <a:schemeClr val="lt1"/>
                </a:solidFill>
              </a:defRPr>
            </a:lvl2pPr>
            <a:lvl3pPr indent="-299719" lvl="2" marL="1371600" algn="l">
              <a:lnSpc>
                <a:spcPct val="100000"/>
              </a:lnSpc>
              <a:spcBef>
                <a:spcPts val="320"/>
              </a:spcBef>
              <a:spcAft>
                <a:spcPts val="0"/>
              </a:spcAft>
              <a:buSzPts val="1120"/>
              <a:buChar char="►"/>
              <a:defRPr>
                <a:solidFill>
                  <a:schemeClr val="lt1"/>
                </a:solidFill>
              </a:defRPr>
            </a:lvl3pPr>
            <a:lvl4pPr indent="-290830" lvl="3" marL="1828800" algn="l">
              <a:lnSpc>
                <a:spcPct val="100000"/>
              </a:lnSpc>
              <a:spcBef>
                <a:spcPts val="280"/>
              </a:spcBef>
              <a:spcAft>
                <a:spcPts val="0"/>
              </a:spcAft>
              <a:buSzPts val="980"/>
              <a:buChar char="►"/>
              <a:defRPr>
                <a:solidFill>
                  <a:schemeClr val="lt1"/>
                </a:solidFill>
              </a:defRPr>
            </a:lvl4pPr>
            <a:lvl5pPr indent="-281939" lvl="4" marL="2286000" algn="l">
              <a:lnSpc>
                <a:spcPct val="100000"/>
              </a:lnSpc>
              <a:spcBef>
                <a:spcPts val="240"/>
              </a:spcBef>
              <a:spcAft>
                <a:spcPts val="0"/>
              </a:spcAft>
              <a:buSzPts val="840"/>
              <a:buChar char="►"/>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no line">
  <p:cSld name="Title only, no line">
    <p:spTree>
      <p:nvGrpSpPr>
        <p:cNvPr id="96" name="Shape 96"/>
        <p:cNvGrpSpPr/>
        <p:nvPr/>
      </p:nvGrpSpPr>
      <p:grpSpPr>
        <a:xfrm>
          <a:off x="0" y="0"/>
          <a:ext cx="0" cy="0"/>
          <a:chOff x="0" y="0"/>
          <a:chExt cx="0" cy="0"/>
        </a:xfrm>
      </p:grpSpPr>
      <p:cxnSp>
        <p:nvCxnSpPr>
          <p:cNvPr id="97" name="Google Shape;97;p16"/>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98" name="Google Shape;98;p16"/>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99" name="Google Shape;99;p16"/>
          <p:cNvSpPr txBox="1"/>
          <p:nvPr>
            <p:ph type="title"/>
          </p:nvPr>
        </p:nvSpPr>
        <p:spPr>
          <a:xfrm>
            <a:off x="609918" y="294200"/>
            <a:ext cx="10978515" cy="59088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with headings">
  <p:cSld name="Two columns with headings">
    <p:spTree>
      <p:nvGrpSpPr>
        <p:cNvPr id="100" name="Shape 100"/>
        <p:cNvGrpSpPr/>
        <p:nvPr/>
      </p:nvGrpSpPr>
      <p:grpSpPr>
        <a:xfrm>
          <a:off x="0" y="0"/>
          <a:ext cx="0" cy="0"/>
          <a:chOff x="0" y="0"/>
          <a:chExt cx="0" cy="0"/>
        </a:xfrm>
      </p:grpSpPr>
      <p:cxnSp>
        <p:nvCxnSpPr>
          <p:cNvPr id="101" name="Google Shape;101;p17"/>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102" name="Google Shape;102;p17"/>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103" name="Google Shape;103;p17"/>
          <p:cNvSpPr txBox="1"/>
          <p:nvPr>
            <p:ph idx="1" type="body"/>
          </p:nvPr>
        </p:nvSpPr>
        <p:spPr>
          <a:xfrm>
            <a:off x="612648" y="1869440"/>
            <a:ext cx="5393208" cy="4256075"/>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400"/>
              </a:spcBef>
              <a:spcAft>
                <a:spcPts val="0"/>
              </a:spcAft>
              <a:buSzPts val="1400"/>
              <a:buChar char="►"/>
              <a:defRPr sz="2000">
                <a:solidFill>
                  <a:schemeClr val="lt1"/>
                </a:solidFill>
              </a:defRPr>
            </a:lvl1pPr>
            <a:lvl2pPr indent="-308610" lvl="1" marL="914400" algn="l">
              <a:lnSpc>
                <a:spcPct val="100000"/>
              </a:lnSpc>
              <a:spcBef>
                <a:spcPts val="360"/>
              </a:spcBef>
              <a:spcAft>
                <a:spcPts val="0"/>
              </a:spcAft>
              <a:buSzPts val="1260"/>
              <a:buChar char="►"/>
              <a:defRPr sz="1800">
                <a:solidFill>
                  <a:schemeClr val="lt1"/>
                </a:solidFill>
              </a:defRPr>
            </a:lvl2pPr>
            <a:lvl3pPr indent="-299719" lvl="2" marL="1371600" algn="l">
              <a:lnSpc>
                <a:spcPct val="100000"/>
              </a:lnSpc>
              <a:spcBef>
                <a:spcPts val="320"/>
              </a:spcBef>
              <a:spcAft>
                <a:spcPts val="0"/>
              </a:spcAft>
              <a:buSzPts val="1120"/>
              <a:buChar char="►"/>
              <a:defRPr sz="1600">
                <a:solidFill>
                  <a:schemeClr val="lt1"/>
                </a:solidFill>
              </a:defRPr>
            </a:lvl3pPr>
            <a:lvl4pPr indent="-290830" lvl="3" marL="1828800" algn="l">
              <a:lnSpc>
                <a:spcPct val="100000"/>
              </a:lnSpc>
              <a:spcBef>
                <a:spcPts val="280"/>
              </a:spcBef>
              <a:spcAft>
                <a:spcPts val="0"/>
              </a:spcAft>
              <a:buSzPts val="980"/>
              <a:buChar char="►"/>
              <a:defRPr sz="1400">
                <a:solidFill>
                  <a:schemeClr val="lt1"/>
                </a:solidFill>
              </a:defRPr>
            </a:lvl4pPr>
            <a:lvl5pPr indent="-281939" lvl="4" marL="2286000" algn="l">
              <a:lnSpc>
                <a:spcPct val="100000"/>
              </a:lnSpc>
              <a:spcBef>
                <a:spcPts val="240"/>
              </a:spcBef>
              <a:spcAft>
                <a:spcPts val="0"/>
              </a:spcAft>
              <a:buSzPts val="840"/>
              <a:buChar char="►"/>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104" name="Google Shape;104;p17"/>
          <p:cNvSpPr txBox="1"/>
          <p:nvPr>
            <p:ph idx="2" type="body"/>
          </p:nvPr>
        </p:nvSpPr>
        <p:spPr>
          <a:xfrm>
            <a:off x="6199632" y="1869440"/>
            <a:ext cx="5393208" cy="4256075"/>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400"/>
              </a:spcBef>
              <a:spcAft>
                <a:spcPts val="0"/>
              </a:spcAft>
              <a:buSzPts val="1400"/>
              <a:buChar char="►"/>
              <a:defRPr sz="2000">
                <a:solidFill>
                  <a:schemeClr val="lt1"/>
                </a:solidFill>
              </a:defRPr>
            </a:lvl1pPr>
            <a:lvl2pPr indent="-308610" lvl="1" marL="914400" algn="l">
              <a:lnSpc>
                <a:spcPct val="100000"/>
              </a:lnSpc>
              <a:spcBef>
                <a:spcPts val="360"/>
              </a:spcBef>
              <a:spcAft>
                <a:spcPts val="0"/>
              </a:spcAft>
              <a:buSzPts val="1260"/>
              <a:buChar char="►"/>
              <a:defRPr sz="1800">
                <a:solidFill>
                  <a:schemeClr val="lt1"/>
                </a:solidFill>
              </a:defRPr>
            </a:lvl2pPr>
            <a:lvl3pPr indent="-299719" lvl="2" marL="1371600" algn="l">
              <a:lnSpc>
                <a:spcPct val="100000"/>
              </a:lnSpc>
              <a:spcBef>
                <a:spcPts val="320"/>
              </a:spcBef>
              <a:spcAft>
                <a:spcPts val="0"/>
              </a:spcAft>
              <a:buSzPts val="1120"/>
              <a:buChar char="►"/>
              <a:defRPr sz="1600">
                <a:solidFill>
                  <a:schemeClr val="lt1"/>
                </a:solidFill>
              </a:defRPr>
            </a:lvl3pPr>
            <a:lvl4pPr indent="-290830" lvl="3" marL="1828800" algn="l">
              <a:lnSpc>
                <a:spcPct val="100000"/>
              </a:lnSpc>
              <a:spcBef>
                <a:spcPts val="280"/>
              </a:spcBef>
              <a:spcAft>
                <a:spcPts val="0"/>
              </a:spcAft>
              <a:buSzPts val="980"/>
              <a:buChar char="►"/>
              <a:defRPr sz="1400">
                <a:solidFill>
                  <a:schemeClr val="lt1"/>
                </a:solidFill>
              </a:defRPr>
            </a:lvl4pPr>
            <a:lvl5pPr indent="-281939" lvl="4" marL="2286000" algn="l">
              <a:lnSpc>
                <a:spcPct val="100000"/>
              </a:lnSpc>
              <a:spcBef>
                <a:spcPts val="240"/>
              </a:spcBef>
              <a:spcAft>
                <a:spcPts val="0"/>
              </a:spcAft>
              <a:buSzPts val="840"/>
              <a:buChar char="►"/>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105" name="Google Shape;105;p17"/>
          <p:cNvSpPr txBox="1"/>
          <p:nvPr>
            <p:ph idx="3" type="body"/>
          </p:nvPr>
        </p:nvSpPr>
        <p:spPr>
          <a:xfrm>
            <a:off x="609918" y="1137920"/>
            <a:ext cx="5393208" cy="640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b="1">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06" name="Google Shape;106;p17"/>
          <p:cNvSpPr txBox="1"/>
          <p:nvPr>
            <p:ph idx="4" type="body"/>
          </p:nvPr>
        </p:nvSpPr>
        <p:spPr>
          <a:xfrm>
            <a:off x="6199632" y="1137920"/>
            <a:ext cx="5393208" cy="640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b="1">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07" name="Google Shape;107;p17"/>
          <p:cNvSpPr txBox="1"/>
          <p:nvPr>
            <p:ph type="title"/>
          </p:nvPr>
        </p:nvSpPr>
        <p:spPr>
          <a:xfrm>
            <a:off x="609918" y="294200"/>
            <a:ext cx="10978515" cy="59088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ey statement">
  <p:cSld name="Key statement">
    <p:spTree>
      <p:nvGrpSpPr>
        <p:cNvPr id="108" name="Shape 108"/>
        <p:cNvGrpSpPr/>
        <p:nvPr/>
      </p:nvGrpSpPr>
      <p:grpSpPr>
        <a:xfrm>
          <a:off x="0" y="0"/>
          <a:ext cx="0" cy="0"/>
          <a:chOff x="0" y="0"/>
          <a:chExt cx="0" cy="0"/>
        </a:xfrm>
      </p:grpSpPr>
      <p:pic>
        <p:nvPicPr>
          <p:cNvPr id="109" name="Google Shape;109;p18"/>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cused data">
  <p:cSld name="Focused data">
    <p:spTree>
      <p:nvGrpSpPr>
        <p:cNvPr id="110" name="Shape 110"/>
        <p:cNvGrpSpPr/>
        <p:nvPr/>
      </p:nvGrpSpPr>
      <p:grpSpPr>
        <a:xfrm>
          <a:off x="0" y="0"/>
          <a:ext cx="0" cy="0"/>
          <a:chOff x="0" y="0"/>
          <a:chExt cx="0" cy="0"/>
        </a:xfrm>
      </p:grpSpPr>
      <p:pic>
        <p:nvPicPr>
          <p:cNvPr id="111" name="Google Shape;111;p19"/>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1">
  <p:cSld name="Divider 1">
    <p:spTree>
      <p:nvGrpSpPr>
        <p:cNvPr id="112" name="Shape 112"/>
        <p:cNvGrpSpPr/>
        <p:nvPr/>
      </p:nvGrpSpPr>
      <p:grpSpPr>
        <a:xfrm>
          <a:off x="0" y="0"/>
          <a:ext cx="0" cy="0"/>
          <a:chOff x="0" y="0"/>
          <a:chExt cx="0" cy="0"/>
        </a:xfrm>
      </p:grpSpPr>
      <p:pic>
        <p:nvPicPr>
          <p:cNvPr id="113" name="Google Shape;113;p20"/>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ver" showMasterSp="0">
  <p:cSld name="1_Cover">
    <p:spTree>
      <p:nvGrpSpPr>
        <p:cNvPr id="21" name="Shape 21"/>
        <p:cNvGrpSpPr/>
        <p:nvPr/>
      </p:nvGrpSpPr>
      <p:grpSpPr>
        <a:xfrm>
          <a:off x="0" y="0"/>
          <a:ext cx="0" cy="0"/>
          <a:chOff x="0" y="0"/>
          <a:chExt cx="0" cy="0"/>
        </a:xfrm>
      </p:grpSpPr>
      <p:sp>
        <p:nvSpPr>
          <p:cNvPr id="22" name="Google Shape;22;p3"/>
          <p:cNvSpPr/>
          <p:nvPr/>
        </p:nvSpPr>
        <p:spPr>
          <a:xfrm rot="10800000">
            <a:off x="620713" y="825500"/>
            <a:ext cx="6011862" cy="3805238"/>
          </a:xfrm>
          <a:prstGeom prst="rect">
            <a:avLst/>
          </a:prstGeom>
          <a:solidFill>
            <a:srgbClr val="0070C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cxnSp>
        <p:nvCxnSpPr>
          <p:cNvPr id="23" name="Google Shape;23;p3"/>
          <p:cNvCxnSpPr/>
          <p:nvPr/>
        </p:nvCxnSpPr>
        <p:spPr>
          <a:xfrm>
            <a:off x="1333500" y="5708650"/>
            <a:ext cx="8121650" cy="0"/>
          </a:xfrm>
          <a:prstGeom prst="straightConnector1">
            <a:avLst/>
          </a:prstGeom>
          <a:noFill/>
          <a:ln cap="flat" cmpd="sng" w="9525">
            <a:solidFill>
              <a:srgbClr val="828290"/>
            </a:solidFill>
            <a:prstDash val="solid"/>
            <a:round/>
            <a:headEnd len="sm" w="sm" type="none"/>
            <a:tailEnd len="sm" w="sm" type="none"/>
          </a:ln>
        </p:spPr>
      </p:cxnSp>
      <p:sp>
        <p:nvSpPr>
          <p:cNvPr id="24" name="Google Shape;24;p3"/>
          <p:cNvSpPr txBox="1"/>
          <p:nvPr/>
        </p:nvSpPr>
        <p:spPr>
          <a:xfrm>
            <a:off x="461963" y="5605463"/>
            <a:ext cx="1044575" cy="19685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1200"/>
              <a:buFont typeface="Arial"/>
              <a:buNone/>
            </a:pPr>
            <a:r>
              <a:rPr b="0" i="0" lang="en-IN" sz="1200" u="none" cap="none" strike="noStrike">
                <a:solidFill>
                  <a:srgbClr val="828290"/>
                </a:solidFill>
                <a:latin typeface="Calibri"/>
                <a:ea typeface="Calibri"/>
                <a:cs typeface="Calibri"/>
                <a:sym typeface="Calibri"/>
              </a:rPr>
              <a:t>Written by</a:t>
            </a:r>
            <a:endParaRPr b="0" i="0" sz="1400" u="none" cap="none" strike="noStrike">
              <a:solidFill>
                <a:srgbClr val="000000"/>
              </a:solidFill>
              <a:latin typeface="Arial"/>
              <a:ea typeface="Arial"/>
              <a:cs typeface="Arial"/>
              <a:sym typeface="Arial"/>
            </a:endParaRPr>
          </a:p>
        </p:txBody>
      </p:sp>
      <p:pic>
        <p:nvPicPr>
          <p:cNvPr id="25" name="Google Shape;25;p3"/>
          <p:cNvPicPr preferRelativeResize="0"/>
          <p:nvPr/>
        </p:nvPicPr>
        <p:blipFill rotWithShape="1">
          <a:blip r:embed="rId2">
            <a:alphaModFix/>
          </a:blip>
          <a:srcRect b="0" l="0" r="0" t="0"/>
          <a:stretch/>
        </p:blipFill>
        <p:spPr>
          <a:xfrm>
            <a:off x="10758488" y="0"/>
            <a:ext cx="1439862" cy="1439863"/>
          </a:xfrm>
          <a:prstGeom prst="rect">
            <a:avLst/>
          </a:prstGeom>
          <a:noFill/>
          <a:ln>
            <a:noFill/>
          </a:ln>
        </p:spPr>
      </p:pic>
      <p:sp>
        <p:nvSpPr>
          <p:cNvPr id="26" name="Google Shape;26;p3"/>
          <p:cNvSpPr txBox="1"/>
          <p:nvPr>
            <p:ph type="ctrTitle"/>
          </p:nvPr>
        </p:nvSpPr>
        <p:spPr>
          <a:xfrm>
            <a:off x="775504" y="1954221"/>
            <a:ext cx="4328932" cy="979702"/>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b="0" sz="3000">
                <a:solidFill>
                  <a:schemeClr val="dk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27" name="Google Shape;27;p3"/>
          <p:cNvSpPr txBox="1"/>
          <p:nvPr>
            <p:ph idx="1" type="subTitle"/>
          </p:nvPr>
        </p:nvSpPr>
        <p:spPr>
          <a:xfrm>
            <a:off x="775504" y="3046158"/>
            <a:ext cx="4328932" cy="1046323"/>
          </a:xfrm>
          <a:prstGeom prst="rect">
            <a:avLst/>
          </a:prstGeom>
          <a:noFill/>
          <a:ln>
            <a:noFill/>
          </a:ln>
        </p:spPr>
        <p:txBody>
          <a:bodyPr anchorCtr="0" anchor="t" bIns="0" lIns="0" spcFirstLastPara="1" rIns="0" wrap="square" tIns="0">
            <a:noAutofit/>
          </a:bodyPr>
          <a:lstStyle>
            <a:lvl1pPr lvl="0" algn="l">
              <a:lnSpc>
                <a:spcPct val="100000"/>
              </a:lnSpc>
              <a:spcBef>
                <a:spcPts val="400"/>
              </a:spcBef>
              <a:spcAft>
                <a:spcPts val="0"/>
              </a:spcAft>
              <a:buSzPts val="1400"/>
              <a:buNone/>
              <a:defRPr sz="2000">
                <a:solidFill>
                  <a:schemeClr val="dk1"/>
                </a:solidFill>
                <a:latin typeface="Calibri"/>
                <a:ea typeface="Calibri"/>
                <a:cs typeface="Calibri"/>
                <a:sym typeface="Calibri"/>
              </a:defRPr>
            </a:lvl1pPr>
            <a:lvl2pPr lvl="1" algn="l">
              <a:lnSpc>
                <a:spcPct val="100000"/>
              </a:lnSpc>
              <a:spcBef>
                <a:spcPts val="1200"/>
              </a:spcBef>
              <a:spcAft>
                <a:spcPts val="0"/>
              </a:spcAft>
              <a:buSzPts val="1120"/>
              <a:buNone/>
              <a:defRPr b="1" sz="1600">
                <a:solidFill>
                  <a:srgbClr val="404040"/>
                </a:solidFill>
              </a:defRPr>
            </a:lvl2pPr>
            <a:lvl3pPr lvl="2" algn="ctr">
              <a:lnSpc>
                <a:spcPct val="100000"/>
              </a:lnSpc>
              <a:spcBef>
                <a:spcPts val="320"/>
              </a:spcBef>
              <a:spcAft>
                <a:spcPts val="0"/>
              </a:spcAft>
              <a:buSzPts val="1120"/>
              <a:buNone/>
              <a:defRPr>
                <a:solidFill>
                  <a:schemeClr val="dk1"/>
                </a:solidFill>
              </a:defRPr>
            </a:lvl3pPr>
            <a:lvl4pPr lvl="3" algn="ctr">
              <a:lnSpc>
                <a:spcPct val="100000"/>
              </a:lnSpc>
              <a:spcBef>
                <a:spcPts val="280"/>
              </a:spcBef>
              <a:spcAft>
                <a:spcPts val="0"/>
              </a:spcAft>
              <a:buSzPts val="980"/>
              <a:buNone/>
              <a:defRPr>
                <a:solidFill>
                  <a:schemeClr val="dk1"/>
                </a:solidFill>
              </a:defRPr>
            </a:lvl4pPr>
            <a:lvl5pPr lvl="4" algn="ctr">
              <a:lnSpc>
                <a:spcPct val="100000"/>
              </a:lnSpc>
              <a:spcBef>
                <a:spcPts val="240"/>
              </a:spcBef>
              <a:spcAft>
                <a:spcPts val="0"/>
              </a:spcAft>
              <a:buSzPts val="840"/>
              <a:buNone/>
              <a:defRPr>
                <a:solidFill>
                  <a:schemeClr val="dk1"/>
                </a:solidFill>
              </a:defRPr>
            </a:lvl5pPr>
            <a:lvl6pPr lvl="5" algn="ctr">
              <a:lnSpc>
                <a:spcPct val="100000"/>
              </a:lnSpc>
              <a:spcBef>
                <a:spcPts val="400"/>
              </a:spcBef>
              <a:spcAft>
                <a:spcPts val="0"/>
              </a:spcAft>
              <a:buClr>
                <a:schemeClr val="dk1"/>
              </a:buClr>
              <a:buSzPts val="2000"/>
              <a:buNone/>
              <a:defRPr>
                <a:solidFill>
                  <a:schemeClr val="dk1"/>
                </a:solidFill>
              </a:defRPr>
            </a:lvl6pPr>
            <a:lvl7pPr lvl="6" algn="ctr">
              <a:lnSpc>
                <a:spcPct val="100000"/>
              </a:lnSpc>
              <a:spcBef>
                <a:spcPts val="400"/>
              </a:spcBef>
              <a:spcAft>
                <a:spcPts val="0"/>
              </a:spcAft>
              <a:buClr>
                <a:schemeClr val="dk1"/>
              </a:buClr>
              <a:buSzPts val="2000"/>
              <a:buNone/>
              <a:defRPr>
                <a:solidFill>
                  <a:schemeClr val="dk1"/>
                </a:solidFill>
              </a:defRPr>
            </a:lvl7pPr>
            <a:lvl8pPr lvl="7" algn="ctr">
              <a:lnSpc>
                <a:spcPct val="100000"/>
              </a:lnSpc>
              <a:spcBef>
                <a:spcPts val="400"/>
              </a:spcBef>
              <a:spcAft>
                <a:spcPts val="0"/>
              </a:spcAft>
              <a:buClr>
                <a:schemeClr val="dk1"/>
              </a:buClr>
              <a:buSzPts val="2000"/>
              <a:buNone/>
              <a:defRPr>
                <a:solidFill>
                  <a:schemeClr val="dk1"/>
                </a:solidFill>
              </a:defRPr>
            </a:lvl8pPr>
            <a:lvl9pPr lvl="8" algn="ctr">
              <a:lnSpc>
                <a:spcPct val="100000"/>
              </a:lnSpc>
              <a:spcBef>
                <a:spcPts val="400"/>
              </a:spcBef>
              <a:spcAft>
                <a:spcPts val="0"/>
              </a:spcAft>
              <a:buClr>
                <a:schemeClr val="dk1"/>
              </a:buClr>
              <a:buSzPts val="2000"/>
              <a:buNone/>
              <a:defRPr>
                <a:solidFill>
                  <a:schemeClr val="dk1"/>
                </a:solidFill>
              </a:defRPr>
            </a:lvl9pPr>
          </a:lstStyle>
          <a:p/>
        </p:txBody>
      </p:sp>
      <p:sp>
        <p:nvSpPr>
          <p:cNvPr id="28" name="Google Shape;28;p3"/>
          <p:cNvSpPr txBox="1"/>
          <p:nvPr>
            <p:ph idx="2" type="body"/>
          </p:nvPr>
        </p:nvSpPr>
        <p:spPr>
          <a:xfrm>
            <a:off x="1333184" y="6019189"/>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9" name="Google Shape;29;p3"/>
          <p:cNvSpPr txBox="1"/>
          <p:nvPr>
            <p:ph idx="3" type="body"/>
          </p:nvPr>
        </p:nvSpPr>
        <p:spPr>
          <a:xfrm>
            <a:off x="1333184" y="6216807"/>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0" name="Google Shape;30;p3"/>
          <p:cNvSpPr/>
          <p:nvPr>
            <p:ph idx="4" type="pic"/>
          </p:nvPr>
        </p:nvSpPr>
        <p:spPr>
          <a:xfrm>
            <a:off x="461983" y="5914642"/>
            <a:ext cx="576000" cy="576000"/>
          </a:xfrm>
          <a:prstGeom prst="ellipse">
            <a:avLst/>
          </a:prstGeom>
          <a:noFill/>
          <a:ln>
            <a:noFill/>
          </a:ln>
        </p:spPr>
        <p:txBody>
          <a:bodyPr anchorCtr="0" anchor="ctr" bIns="0" lIns="0" spcFirstLastPara="1" rIns="0" wrap="square" tIns="0">
            <a:noAutofit/>
          </a:bodyPr>
          <a:lstStyle>
            <a:lvl1pPr lvl="0" marR="0" rtl="0" algn="ctr">
              <a:lnSpc>
                <a:spcPct val="100000"/>
              </a:lnSpc>
              <a:spcBef>
                <a:spcPts val="180"/>
              </a:spcBef>
              <a:spcAft>
                <a:spcPts val="0"/>
              </a:spcAft>
              <a:buClr>
                <a:schemeClr val="lt2"/>
              </a:buClr>
              <a:buSzPts val="630"/>
              <a:buFont typeface="Arial"/>
              <a:buNone/>
              <a:defRPr b="0" i="0" sz="9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3">
  <p:cSld name="Divider 3">
    <p:spTree>
      <p:nvGrpSpPr>
        <p:cNvPr id="114" name="Shape 114"/>
        <p:cNvGrpSpPr/>
        <p:nvPr/>
      </p:nvGrpSpPr>
      <p:grpSpPr>
        <a:xfrm>
          <a:off x="0" y="0"/>
          <a:ext cx="0" cy="0"/>
          <a:chOff x="0" y="0"/>
          <a:chExt cx="0" cy="0"/>
        </a:xfrm>
      </p:grpSpPr>
      <p:pic>
        <p:nvPicPr>
          <p:cNvPr id="115" name="Google Shape;115;p21"/>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pty" showMasterSp="0">
  <p:cSld name="Empty">
    <p:spTree>
      <p:nvGrpSpPr>
        <p:cNvPr id="116" name="Shape 116"/>
        <p:cNvGrpSpPr/>
        <p:nvPr/>
      </p:nvGrpSpPr>
      <p:grpSpPr>
        <a:xfrm>
          <a:off x="0" y="0"/>
          <a:ext cx="0" cy="0"/>
          <a:chOff x="0" y="0"/>
          <a:chExt cx="0" cy="0"/>
        </a:xfrm>
      </p:grpSpPr>
      <p:pic>
        <p:nvPicPr>
          <p:cNvPr id="117" name="Google Shape;117;p22"/>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Empty">
  <p:cSld name="1_Empty">
    <p:spTree>
      <p:nvGrpSpPr>
        <p:cNvPr id="118" name="Shape 118"/>
        <p:cNvGrpSpPr/>
        <p:nvPr/>
      </p:nvGrpSpPr>
      <p:grpSpPr>
        <a:xfrm>
          <a:off x="0" y="0"/>
          <a:ext cx="0" cy="0"/>
          <a:chOff x="0" y="0"/>
          <a:chExt cx="0" cy="0"/>
        </a:xfrm>
      </p:grpSpPr>
      <p:pic>
        <p:nvPicPr>
          <p:cNvPr id="119" name="Google Shape;119;p23"/>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120" name="Google Shape;120;p23"/>
          <p:cNvSpPr/>
          <p:nvPr>
            <p:ph idx="2" type="media"/>
          </p:nvPr>
        </p:nvSpPr>
        <p:spPr>
          <a:xfrm>
            <a:off x="0" y="0"/>
            <a:ext cx="12198350" cy="6858000"/>
          </a:xfrm>
          <a:prstGeom prst="rect">
            <a:avLst/>
          </a:prstGeom>
          <a:noFill/>
          <a:ln>
            <a:noFill/>
          </a:ln>
        </p:spPr>
        <p:txBody>
          <a:bodyPr anchorCtr="0" anchor="ctr" bIns="0" lIns="0" spcFirstLastPara="1" rIns="0" wrap="square" tIns="0">
            <a:noAutofit/>
          </a:bodyPr>
          <a:lstStyle>
            <a:lvl1pPr lvl="0" marR="0" rtl="0" algn="ctr">
              <a:lnSpc>
                <a:spcPct val="100000"/>
              </a:lnSpc>
              <a:spcBef>
                <a:spcPts val="400"/>
              </a:spcBef>
              <a:spcAft>
                <a:spcPts val="0"/>
              </a:spcAft>
              <a:buClr>
                <a:schemeClr val="lt2"/>
              </a:buClr>
              <a:buSzPts val="1400"/>
              <a:buFont typeface="Arial"/>
              <a:buNone/>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inal legal text" showMasterSp="0">
  <p:cSld name="Final legal text">
    <p:spTree>
      <p:nvGrpSpPr>
        <p:cNvPr id="121" name="Shape 121"/>
        <p:cNvGrpSpPr/>
        <p:nvPr/>
      </p:nvGrpSpPr>
      <p:grpSpPr>
        <a:xfrm>
          <a:off x="0" y="0"/>
          <a:ext cx="0" cy="0"/>
          <a:chOff x="0" y="0"/>
          <a:chExt cx="0" cy="0"/>
        </a:xfrm>
      </p:grpSpPr>
      <p:pic>
        <p:nvPicPr>
          <p:cNvPr id="122" name="Google Shape;122;p24"/>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123" name="Google Shape;123;p24"/>
          <p:cNvSpPr txBox="1"/>
          <p:nvPr>
            <p:ph idx="1" type="body"/>
          </p:nvPr>
        </p:nvSpPr>
        <p:spPr>
          <a:xfrm>
            <a:off x="607799" y="719139"/>
            <a:ext cx="4677635" cy="5210062"/>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840"/>
              </a:spcBef>
              <a:spcAft>
                <a:spcPts val="0"/>
              </a:spcAft>
              <a:buSzPts val="1200"/>
              <a:buNone/>
              <a:defRPr sz="1200">
                <a:solidFill>
                  <a:schemeClr val="lt1"/>
                </a:solidFill>
                <a:latin typeface="Calibri"/>
                <a:ea typeface="Calibri"/>
                <a:cs typeface="Calibri"/>
                <a:sym typeface="Calibri"/>
              </a:defRPr>
            </a:lvl1pPr>
            <a:lvl2pPr indent="-228600" lvl="1" marL="914400" algn="l">
              <a:lnSpc>
                <a:spcPct val="100000"/>
              </a:lnSpc>
              <a:spcBef>
                <a:spcPts val="0"/>
              </a:spcBef>
              <a:spcAft>
                <a:spcPts val="0"/>
              </a:spcAft>
              <a:buSzPts val="900"/>
              <a:buNone/>
              <a:defRPr b="1" sz="900">
                <a:solidFill>
                  <a:schemeClr val="lt1"/>
                </a:solidFill>
                <a:latin typeface="Calibri"/>
                <a:ea typeface="Calibri"/>
                <a:cs typeface="Calibri"/>
                <a:sym typeface="Calibri"/>
              </a:defRPr>
            </a:lvl2pPr>
            <a:lvl3pPr indent="-268605" lvl="2" marL="1371600" algn="l">
              <a:lnSpc>
                <a:spcPct val="100000"/>
              </a:lnSpc>
              <a:spcBef>
                <a:spcPts val="0"/>
              </a:spcBef>
              <a:spcAft>
                <a:spcPts val="0"/>
              </a:spcAft>
              <a:buClr>
                <a:schemeClr val="dk2"/>
              </a:buClr>
              <a:buSzPts val="630"/>
              <a:buFont typeface="Arial"/>
              <a:buChar char="►"/>
              <a:defRPr b="1" sz="900">
                <a:solidFill>
                  <a:schemeClr val="lt1"/>
                </a:solidFill>
                <a:latin typeface="Calibri"/>
                <a:ea typeface="Calibri"/>
                <a:cs typeface="Calibri"/>
                <a:sym typeface="Calibri"/>
              </a:defRPr>
            </a:lvl3pPr>
            <a:lvl4pPr indent="-228600" lvl="3" marL="1828800" algn="l">
              <a:lnSpc>
                <a:spcPct val="100000"/>
              </a:lnSpc>
              <a:spcBef>
                <a:spcPts val="0"/>
              </a:spcBef>
              <a:spcAft>
                <a:spcPts val="0"/>
              </a:spcAft>
              <a:buSzPts val="800"/>
              <a:buNone/>
              <a:defRPr sz="800">
                <a:solidFill>
                  <a:schemeClr val="lt1"/>
                </a:solidFill>
                <a:latin typeface="Calibri"/>
                <a:ea typeface="Calibri"/>
                <a:cs typeface="Calibri"/>
                <a:sym typeface="Calibri"/>
              </a:defRPr>
            </a:lvl4pPr>
            <a:lvl5pPr indent="-264160" lvl="4" marL="2286000" algn="l">
              <a:lnSpc>
                <a:spcPct val="100000"/>
              </a:lnSpc>
              <a:spcBef>
                <a:spcPts val="0"/>
              </a:spcBef>
              <a:spcAft>
                <a:spcPts val="0"/>
              </a:spcAft>
              <a:buClr>
                <a:schemeClr val="dk2"/>
              </a:buClr>
              <a:buSzPts val="560"/>
              <a:buFont typeface="Arial"/>
              <a:buChar char="►"/>
              <a:defRPr sz="800">
                <a:solidFill>
                  <a:schemeClr val="lt1"/>
                </a:solidFill>
                <a:latin typeface="Calibri"/>
                <a:ea typeface="Calibri"/>
                <a:cs typeface="Calibri"/>
                <a:sym typeface="Calibri"/>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p:cSld name="Blank">
    <p:spTree>
      <p:nvGrpSpPr>
        <p:cNvPr id="124" name="Shape 124"/>
        <p:cNvGrpSpPr/>
        <p:nvPr/>
      </p:nvGrpSpPr>
      <p:grpSpPr>
        <a:xfrm>
          <a:off x="0" y="0"/>
          <a:ext cx="0" cy="0"/>
          <a:chOff x="0" y="0"/>
          <a:chExt cx="0" cy="0"/>
        </a:xfrm>
      </p:grpSpPr>
      <p:pic>
        <p:nvPicPr>
          <p:cNvPr id="125" name="Google Shape;125;p25"/>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tandard slide_no bullets">
  <p:cSld name="1_Standard slide_no bullets">
    <p:spTree>
      <p:nvGrpSpPr>
        <p:cNvPr id="31" name="Shape 31"/>
        <p:cNvGrpSpPr/>
        <p:nvPr/>
      </p:nvGrpSpPr>
      <p:grpSpPr>
        <a:xfrm>
          <a:off x="0" y="0"/>
          <a:ext cx="0" cy="0"/>
          <a:chOff x="0" y="0"/>
          <a:chExt cx="0" cy="0"/>
        </a:xfrm>
      </p:grpSpPr>
      <p:cxnSp>
        <p:nvCxnSpPr>
          <p:cNvPr id="32" name="Google Shape;32;p4"/>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33" name="Google Shape;33;p4"/>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34" name="Google Shape;34;p4"/>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35" name="Google Shape;35;p4"/>
          <p:cNvSpPr txBox="1"/>
          <p:nvPr>
            <p:ph idx="1" type="body"/>
          </p:nvPr>
        </p:nvSpPr>
        <p:spPr>
          <a:xfrm>
            <a:off x="7133461" y="3813288"/>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6" name="Google Shape;36;p4"/>
          <p:cNvSpPr txBox="1"/>
          <p:nvPr>
            <p:ph idx="2" type="body"/>
          </p:nvPr>
        </p:nvSpPr>
        <p:spPr>
          <a:xfrm>
            <a:off x="7133461" y="4055931"/>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7" name="Google Shape;37;p4"/>
          <p:cNvSpPr/>
          <p:nvPr>
            <p:ph idx="3" type="pic"/>
          </p:nvPr>
        </p:nvSpPr>
        <p:spPr>
          <a:xfrm>
            <a:off x="6123007" y="3578083"/>
            <a:ext cx="778959" cy="778959"/>
          </a:xfrm>
          <a:prstGeom prst="ellipse">
            <a:avLst/>
          </a:prstGeom>
          <a:noFill/>
          <a:ln>
            <a:noFill/>
          </a:ln>
        </p:spPr>
        <p:txBody>
          <a:bodyPr anchorCtr="0" anchor="ctr" bIns="0" lIns="0" spcFirstLastPara="1" rIns="0" wrap="square" tIns="0">
            <a:noAutofit/>
          </a:bodyPr>
          <a:lstStyle>
            <a:lvl1pPr lvl="0" marR="0" rtl="0" algn="ctr">
              <a:lnSpc>
                <a:spcPct val="100000"/>
              </a:lnSpc>
              <a:spcBef>
                <a:spcPts val="180"/>
              </a:spcBef>
              <a:spcAft>
                <a:spcPts val="0"/>
              </a:spcAft>
              <a:buClr>
                <a:schemeClr val="lt2"/>
              </a:buClr>
              <a:buSzPts val="630"/>
              <a:buFont typeface="Arial"/>
              <a:buNone/>
              <a:defRPr b="0" i="0" sz="9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38" name="Google Shape;38;p4"/>
          <p:cNvSpPr txBox="1"/>
          <p:nvPr>
            <p:ph idx="4" type="body"/>
          </p:nvPr>
        </p:nvSpPr>
        <p:spPr>
          <a:xfrm>
            <a:off x="6123008" y="1137920"/>
            <a:ext cx="5465425" cy="373807"/>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9" name="Google Shape;39;p4"/>
          <p:cNvSpPr txBox="1"/>
          <p:nvPr>
            <p:ph idx="5" type="body"/>
          </p:nvPr>
        </p:nvSpPr>
        <p:spPr>
          <a:xfrm>
            <a:off x="6123008" y="1635009"/>
            <a:ext cx="5465425" cy="161155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20"/>
              </a:spcBef>
              <a:spcAft>
                <a:spcPts val="0"/>
              </a:spcAft>
              <a:buSzPts val="1120"/>
              <a:buNone/>
              <a:defRPr sz="1600"/>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slide">
  <p:cSld name="Standard slide">
    <p:spTree>
      <p:nvGrpSpPr>
        <p:cNvPr id="40" name="Shape 40"/>
        <p:cNvGrpSpPr/>
        <p:nvPr/>
      </p:nvGrpSpPr>
      <p:grpSpPr>
        <a:xfrm>
          <a:off x="0" y="0"/>
          <a:ext cx="0" cy="0"/>
          <a:chOff x="0" y="0"/>
          <a:chExt cx="0" cy="0"/>
        </a:xfrm>
      </p:grpSpPr>
      <p:cxnSp>
        <p:nvCxnSpPr>
          <p:cNvPr id="41" name="Google Shape;41;p5"/>
          <p:cNvCxnSpPr/>
          <p:nvPr/>
        </p:nvCxnSpPr>
        <p:spPr>
          <a:xfrm>
            <a:off x="609600" y="908050"/>
            <a:ext cx="10980738" cy="0"/>
          </a:xfrm>
          <a:prstGeom prst="straightConnector1">
            <a:avLst/>
          </a:prstGeom>
          <a:noFill/>
          <a:ln cap="flat" cmpd="sng" w="28575">
            <a:solidFill>
              <a:schemeClr val="lt2"/>
            </a:solidFill>
            <a:prstDash val="solid"/>
            <a:round/>
            <a:headEnd len="sm" w="sm" type="none"/>
            <a:tailEnd len="sm" w="sm" type="none"/>
          </a:ln>
        </p:spPr>
      </p:cxnSp>
      <p:pic>
        <p:nvPicPr>
          <p:cNvPr id="42" name="Google Shape;42;p5"/>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43" name="Google Shape;43;p5"/>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44" name="Google Shape;44;p5"/>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400"/>
              </a:spcBef>
              <a:spcAft>
                <a:spcPts val="0"/>
              </a:spcAft>
              <a:buClr>
                <a:schemeClr val="lt2"/>
              </a:buClr>
              <a:buSzPts val="1400"/>
              <a:buChar char="►"/>
              <a:defRPr>
                <a:latin typeface="Calibri"/>
                <a:ea typeface="Calibri"/>
                <a:cs typeface="Calibri"/>
                <a:sym typeface="Calibri"/>
              </a:defRPr>
            </a:lvl1pPr>
            <a:lvl2pPr indent="-308610" lvl="1" marL="914400" algn="l">
              <a:lnSpc>
                <a:spcPct val="100000"/>
              </a:lnSpc>
              <a:spcBef>
                <a:spcPts val="360"/>
              </a:spcBef>
              <a:spcAft>
                <a:spcPts val="0"/>
              </a:spcAft>
              <a:buClr>
                <a:schemeClr val="lt2"/>
              </a:buClr>
              <a:buSzPts val="1260"/>
              <a:buChar char="►"/>
              <a:defRPr>
                <a:latin typeface="Calibri"/>
                <a:ea typeface="Calibri"/>
                <a:cs typeface="Calibri"/>
                <a:sym typeface="Calibri"/>
              </a:defRPr>
            </a:lvl2pPr>
            <a:lvl3pPr indent="-299719" lvl="2" marL="1371600" algn="l">
              <a:lnSpc>
                <a:spcPct val="100000"/>
              </a:lnSpc>
              <a:spcBef>
                <a:spcPts val="320"/>
              </a:spcBef>
              <a:spcAft>
                <a:spcPts val="0"/>
              </a:spcAft>
              <a:buClr>
                <a:schemeClr val="lt2"/>
              </a:buClr>
              <a:buSzPts val="1120"/>
              <a:buChar char="►"/>
              <a:defRPr>
                <a:latin typeface="Calibri"/>
                <a:ea typeface="Calibri"/>
                <a:cs typeface="Calibri"/>
                <a:sym typeface="Calibri"/>
              </a:defRPr>
            </a:lvl3pPr>
            <a:lvl4pPr indent="-290830" lvl="3" marL="1828800" algn="l">
              <a:lnSpc>
                <a:spcPct val="100000"/>
              </a:lnSpc>
              <a:spcBef>
                <a:spcPts val="280"/>
              </a:spcBef>
              <a:spcAft>
                <a:spcPts val="0"/>
              </a:spcAft>
              <a:buClr>
                <a:schemeClr val="lt2"/>
              </a:buClr>
              <a:buSzPts val="980"/>
              <a:buChar char="►"/>
              <a:defRPr>
                <a:latin typeface="Calibri"/>
                <a:ea typeface="Calibri"/>
                <a:cs typeface="Calibri"/>
                <a:sym typeface="Calibri"/>
              </a:defRPr>
            </a:lvl4pPr>
            <a:lvl5pPr indent="-281939" lvl="4" marL="2286000" algn="l">
              <a:lnSpc>
                <a:spcPct val="100000"/>
              </a:lnSpc>
              <a:spcBef>
                <a:spcPts val="240"/>
              </a:spcBef>
              <a:spcAft>
                <a:spcPts val="0"/>
              </a:spcAft>
              <a:buClr>
                <a:schemeClr val="lt2"/>
              </a:buClr>
              <a:buSzPts val="840"/>
              <a:buChar char="►"/>
              <a:defRPr>
                <a:latin typeface="Calibri"/>
                <a:ea typeface="Calibri"/>
                <a:cs typeface="Calibri"/>
                <a:sym typeface="Calibri"/>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pproved question wide" showMasterSp="0">
  <p:cSld name="Approved question wide">
    <p:spTree>
      <p:nvGrpSpPr>
        <p:cNvPr id="45" name="Shape 45"/>
        <p:cNvGrpSpPr/>
        <p:nvPr/>
      </p:nvGrpSpPr>
      <p:grpSpPr>
        <a:xfrm>
          <a:off x="0" y="0"/>
          <a:ext cx="0" cy="0"/>
          <a:chOff x="0" y="0"/>
          <a:chExt cx="0" cy="0"/>
        </a:xfrm>
      </p:grpSpPr>
      <p:pic>
        <p:nvPicPr>
          <p:cNvPr id="46" name="Google Shape;46;p6"/>
          <p:cNvPicPr preferRelativeResize="0"/>
          <p:nvPr/>
        </p:nvPicPr>
        <p:blipFill rotWithShape="1">
          <a:blip r:embed="rId2">
            <a:alphaModFix/>
          </a:blip>
          <a:srcRect b="0" l="0" r="0" t="0"/>
          <a:stretch/>
        </p:blipFill>
        <p:spPr>
          <a:xfrm>
            <a:off x="10758488" y="0"/>
            <a:ext cx="1439862" cy="1439863"/>
          </a:xfrm>
          <a:prstGeom prst="rect">
            <a:avLst/>
          </a:prstGeom>
          <a:noFill/>
          <a:ln>
            <a:noFill/>
          </a:ln>
        </p:spPr>
      </p:pic>
      <p:sp>
        <p:nvSpPr>
          <p:cNvPr id="47" name="Google Shape;47;p6"/>
          <p:cNvSpPr txBox="1"/>
          <p:nvPr>
            <p:ph type="ctrTitle"/>
          </p:nvPr>
        </p:nvSpPr>
        <p:spPr>
          <a:xfrm>
            <a:off x="944880" y="2158329"/>
            <a:ext cx="4783882" cy="86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b="0" sz="30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48" name="Google Shape;48;p6"/>
          <p:cNvSpPr txBox="1"/>
          <p:nvPr>
            <p:ph idx="1" type="subTitle"/>
          </p:nvPr>
        </p:nvSpPr>
        <p:spPr>
          <a:xfrm>
            <a:off x="945072" y="3200329"/>
            <a:ext cx="4808028" cy="645742"/>
          </a:xfrm>
          <a:prstGeom prst="rect">
            <a:avLst/>
          </a:prstGeom>
          <a:noFill/>
          <a:ln>
            <a:noFill/>
          </a:ln>
        </p:spPr>
        <p:txBody>
          <a:bodyPr anchorCtr="0" anchor="t" bIns="0" lIns="0" spcFirstLastPara="1" rIns="0" wrap="square" tIns="0">
            <a:noAutofit/>
          </a:bodyPr>
          <a:lstStyle>
            <a:lvl1pPr lvl="0" algn="l">
              <a:lnSpc>
                <a:spcPct val="100000"/>
              </a:lnSpc>
              <a:spcBef>
                <a:spcPts val="400"/>
              </a:spcBef>
              <a:spcAft>
                <a:spcPts val="0"/>
              </a:spcAft>
              <a:buSzPts val="1400"/>
              <a:buNone/>
              <a:defRPr sz="2000">
                <a:solidFill>
                  <a:schemeClr val="lt1"/>
                </a:solidFill>
                <a:latin typeface="Calibri"/>
                <a:ea typeface="Calibri"/>
                <a:cs typeface="Calibri"/>
                <a:sym typeface="Calibri"/>
              </a:defRPr>
            </a:lvl1pPr>
            <a:lvl2pPr lvl="1" algn="l">
              <a:lnSpc>
                <a:spcPct val="100000"/>
              </a:lnSpc>
              <a:spcBef>
                <a:spcPts val="320"/>
              </a:spcBef>
              <a:spcAft>
                <a:spcPts val="0"/>
              </a:spcAft>
              <a:buSzPts val="1120"/>
              <a:buNone/>
              <a:defRPr sz="1600">
                <a:solidFill>
                  <a:srgbClr val="FEFEFE"/>
                </a:solidFill>
              </a:defRPr>
            </a:lvl2pPr>
            <a:lvl3pPr lvl="2" algn="ctr">
              <a:lnSpc>
                <a:spcPct val="100000"/>
              </a:lnSpc>
              <a:spcBef>
                <a:spcPts val="320"/>
              </a:spcBef>
              <a:spcAft>
                <a:spcPts val="0"/>
              </a:spcAft>
              <a:buSzPts val="1120"/>
              <a:buNone/>
              <a:defRPr>
                <a:solidFill>
                  <a:schemeClr val="dk1"/>
                </a:solidFill>
              </a:defRPr>
            </a:lvl3pPr>
            <a:lvl4pPr lvl="3" algn="ctr">
              <a:lnSpc>
                <a:spcPct val="100000"/>
              </a:lnSpc>
              <a:spcBef>
                <a:spcPts val="280"/>
              </a:spcBef>
              <a:spcAft>
                <a:spcPts val="0"/>
              </a:spcAft>
              <a:buSzPts val="980"/>
              <a:buNone/>
              <a:defRPr>
                <a:solidFill>
                  <a:schemeClr val="dk1"/>
                </a:solidFill>
              </a:defRPr>
            </a:lvl4pPr>
            <a:lvl5pPr lvl="4" algn="ctr">
              <a:lnSpc>
                <a:spcPct val="100000"/>
              </a:lnSpc>
              <a:spcBef>
                <a:spcPts val="240"/>
              </a:spcBef>
              <a:spcAft>
                <a:spcPts val="0"/>
              </a:spcAft>
              <a:buSzPts val="840"/>
              <a:buNone/>
              <a:defRPr>
                <a:solidFill>
                  <a:schemeClr val="dk1"/>
                </a:solidFill>
              </a:defRPr>
            </a:lvl5pPr>
            <a:lvl6pPr lvl="5" algn="ctr">
              <a:lnSpc>
                <a:spcPct val="100000"/>
              </a:lnSpc>
              <a:spcBef>
                <a:spcPts val="400"/>
              </a:spcBef>
              <a:spcAft>
                <a:spcPts val="0"/>
              </a:spcAft>
              <a:buClr>
                <a:schemeClr val="dk1"/>
              </a:buClr>
              <a:buSzPts val="2000"/>
              <a:buNone/>
              <a:defRPr>
                <a:solidFill>
                  <a:schemeClr val="dk1"/>
                </a:solidFill>
              </a:defRPr>
            </a:lvl6pPr>
            <a:lvl7pPr lvl="6" algn="ctr">
              <a:lnSpc>
                <a:spcPct val="100000"/>
              </a:lnSpc>
              <a:spcBef>
                <a:spcPts val="400"/>
              </a:spcBef>
              <a:spcAft>
                <a:spcPts val="0"/>
              </a:spcAft>
              <a:buClr>
                <a:schemeClr val="dk1"/>
              </a:buClr>
              <a:buSzPts val="2000"/>
              <a:buNone/>
              <a:defRPr>
                <a:solidFill>
                  <a:schemeClr val="dk1"/>
                </a:solidFill>
              </a:defRPr>
            </a:lvl7pPr>
            <a:lvl8pPr lvl="7" algn="ctr">
              <a:lnSpc>
                <a:spcPct val="100000"/>
              </a:lnSpc>
              <a:spcBef>
                <a:spcPts val="400"/>
              </a:spcBef>
              <a:spcAft>
                <a:spcPts val="0"/>
              </a:spcAft>
              <a:buClr>
                <a:schemeClr val="dk1"/>
              </a:buClr>
              <a:buSzPts val="2000"/>
              <a:buNone/>
              <a:defRPr>
                <a:solidFill>
                  <a:schemeClr val="dk1"/>
                </a:solidFill>
              </a:defRPr>
            </a:lvl8pPr>
            <a:lvl9pPr lvl="8" algn="ctr">
              <a:lnSpc>
                <a:spcPct val="100000"/>
              </a:lnSpc>
              <a:spcBef>
                <a:spcPts val="40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Standard slide">
  <p:cSld name="3_Standard slide">
    <p:spTree>
      <p:nvGrpSpPr>
        <p:cNvPr id="49" name="Shape 49"/>
        <p:cNvGrpSpPr/>
        <p:nvPr/>
      </p:nvGrpSpPr>
      <p:grpSpPr>
        <a:xfrm>
          <a:off x="0" y="0"/>
          <a:ext cx="0" cy="0"/>
          <a:chOff x="0" y="0"/>
          <a:chExt cx="0" cy="0"/>
        </a:xfrm>
      </p:grpSpPr>
      <p:cxnSp>
        <p:nvCxnSpPr>
          <p:cNvPr id="50" name="Google Shape;50;p7"/>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51" name="Google Shape;51;p7"/>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52" name="Google Shape;52;p7"/>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tandard slide">
  <p:cSld name="2_Standard slide">
    <p:spTree>
      <p:nvGrpSpPr>
        <p:cNvPr id="53" name="Shape 53"/>
        <p:cNvGrpSpPr/>
        <p:nvPr/>
      </p:nvGrpSpPr>
      <p:grpSpPr>
        <a:xfrm>
          <a:off x="0" y="0"/>
          <a:ext cx="0" cy="0"/>
          <a:chOff x="0" y="0"/>
          <a:chExt cx="0" cy="0"/>
        </a:xfrm>
      </p:grpSpPr>
      <p:cxnSp>
        <p:nvCxnSpPr>
          <p:cNvPr id="54" name="Google Shape;54;p8"/>
          <p:cNvCxnSpPr/>
          <p:nvPr/>
        </p:nvCxnSpPr>
        <p:spPr>
          <a:xfrm>
            <a:off x="609600" y="908050"/>
            <a:ext cx="7724775" cy="0"/>
          </a:xfrm>
          <a:prstGeom prst="straightConnector1">
            <a:avLst/>
          </a:prstGeom>
          <a:noFill/>
          <a:ln cap="flat" cmpd="sng" w="19050">
            <a:solidFill>
              <a:schemeClr val="lt2"/>
            </a:solidFill>
            <a:prstDash val="solid"/>
            <a:round/>
            <a:headEnd len="sm" w="sm" type="none"/>
            <a:tailEnd len="sm" w="sm" type="none"/>
          </a:ln>
        </p:spPr>
      </p:cxnSp>
      <p:pic>
        <p:nvPicPr>
          <p:cNvPr id="55" name="Google Shape;55;p8"/>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56" name="Google Shape;56;p8"/>
          <p:cNvSpPr/>
          <p:nvPr>
            <p:ph idx="2" type="pic"/>
          </p:nvPr>
        </p:nvSpPr>
        <p:spPr>
          <a:xfrm>
            <a:off x="8199120" y="1"/>
            <a:ext cx="3999231" cy="6156104"/>
          </a:xfrm>
          <a:prstGeom prst="rect">
            <a:avLst/>
          </a:prstGeom>
          <a:noFill/>
          <a:ln>
            <a:noFill/>
          </a:ln>
        </p:spPr>
        <p:txBody>
          <a:bodyPr anchorCtr="0" anchor="t" bIns="0" lIns="0" spcFirstLastPara="1" rIns="0" wrap="square" tIns="0">
            <a:noAutofit/>
          </a:bodyPr>
          <a:lstStyle>
            <a:lvl1pPr lvl="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57" name="Google Shape;57;p8"/>
          <p:cNvSpPr txBox="1"/>
          <p:nvPr>
            <p:ph type="title"/>
          </p:nvPr>
        </p:nvSpPr>
        <p:spPr>
          <a:xfrm>
            <a:off x="609919" y="294200"/>
            <a:ext cx="7444422"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58" name="Google Shape;58;p8"/>
          <p:cNvSpPr txBox="1"/>
          <p:nvPr>
            <p:ph idx="1" type="body"/>
          </p:nvPr>
        </p:nvSpPr>
        <p:spPr>
          <a:xfrm>
            <a:off x="609918" y="1137921"/>
            <a:ext cx="7299642" cy="8737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60"/>
              </a:spcBef>
              <a:spcAft>
                <a:spcPts val="0"/>
              </a:spcAft>
              <a:buSzPts val="1260"/>
              <a:buNone/>
              <a:defRPr sz="18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59" name="Google Shape;59;p8"/>
          <p:cNvSpPr txBox="1"/>
          <p:nvPr>
            <p:ph idx="3" type="body"/>
          </p:nvPr>
        </p:nvSpPr>
        <p:spPr>
          <a:xfrm>
            <a:off x="609918" y="2311401"/>
            <a:ext cx="3580117" cy="384470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0" name="Google Shape;60;p8"/>
          <p:cNvSpPr txBox="1"/>
          <p:nvPr>
            <p:ph idx="4" type="body"/>
          </p:nvPr>
        </p:nvSpPr>
        <p:spPr>
          <a:xfrm>
            <a:off x="4329443" y="2311401"/>
            <a:ext cx="3580117" cy="1254759"/>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1" name="Google Shape;61;p8"/>
          <p:cNvSpPr txBox="1"/>
          <p:nvPr>
            <p:ph idx="5" type="body"/>
          </p:nvPr>
        </p:nvSpPr>
        <p:spPr>
          <a:xfrm>
            <a:off x="4329443" y="4236721"/>
            <a:ext cx="3580117" cy="1944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60"/>
              </a:spcBef>
              <a:spcAft>
                <a:spcPts val="0"/>
              </a:spcAft>
              <a:buSzPts val="1260"/>
              <a:buNone/>
              <a:defRPr sz="18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tandard slide">
  <p:cSld name="1_Standard slide">
    <p:spTree>
      <p:nvGrpSpPr>
        <p:cNvPr id="62" name="Shape 62"/>
        <p:cNvGrpSpPr/>
        <p:nvPr/>
      </p:nvGrpSpPr>
      <p:grpSpPr>
        <a:xfrm>
          <a:off x="0" y="0"/>
          <a:ext cx="0" cy="0"/>
          <a:chOff x="0" y="0"/>
          <a:chExt cx="0" cy="0"/>
        </a:xfrm>
      </p:grpSpPr>
      <p:cxnSp>
        <p:nvCxnSpPr>
          <p:cNvPr id="63" name="Google Shape;63;p9"/>
          <p:cNvCxnSpPr/>
          <p:nvPr/>
        </p:nvCxnSpPr>
        <p:spPr>
          <a:xfrm>
            <a:off x="2695575" y="908050"/>
            <a:ext cx="8891588" cy="0"/>
          </a:xfrm>
          <a:prstGeom prst="straightConnector1">
            <a:avLst/>
          </a:prstGeom>
          <a:noFill/>
          <a:ln cap="flat" cmpd="sng" w="19050">
            <a:solidFill>
              <a:schemeClr val="lt2"/>
            </a:solidFill>
            <a:prstDash val="solid"/>
            <a:round/>
            <a:headEnd len="sm" w="sm" type="none"/>
            <a:tailEnd len="sm" w="sm" type="none"/>
          </a:ln>
        </p:spPr>
      </p:cxnSp>
      <p:pic>
        <p:nvPicPr>
          <p:cNvPr id="64" name="Google Shape;64;p9"/>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65" name="Google Shape;65;p9"/>
          <p:cNvSpPr/>
          <p:nvPr>
            <p:ph idx="2" type="pic"/>
          </p:nvPr>
        </p:nvSpPr>
        <p:spPr>
          <a:xfrm>
            <a:off x="0" y="0"/>
            <a:ext cx="2384460" cy="6857999"/>
          </a:xfrm>
          <a:prstGeom prst="rect">
            <a:avLst/>
          </a:prstGeom>
          <a:noFill/>
          <a:ln>
            <a:noFill/>
          </a:ln>
        </p:spPr>
        <p:txBody>
          <a:bodyPr anchorCtr="0" anchor="t" bIns="0" lIns="0" spcFirstLastPara="1" rIns="0" wrap="square" tIns="0">
            <a:noAutofit/>
          </a:bodyPr>
          <a:lstStyle>
            <a:lvl1pPr lvl="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66" name="Google Shape;66;p9"/>
          <p:cNvSpPr txBox="1"/>
          <p:nvPr>
            <p:ph type="title"/>
          </p:nvPr>
        </p:nvSpPr>
        <p:spPr>
          <a:xfrm>
            <a:off x="2695294" y="294200"/>
            <a:ext cx="8892000"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67" name="Google Shape;67;p9"/>
          <p:cNvSpPr txBox="1"/>
          <p:nvPr>
            <p:ph idx="1" type="body"/>
          </p:nvPr>
        </p:nvSpPr>
        <p:spPr>
          <a:xfrm>
            <a:off x="2695293" y="1137921"/>
            <a:ext cx="2742882" cy="501818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60"/>
              </a:spcBef>
              <a:spcAft>
                <a:spcPts val="0"/>
              </a:spcAft>
              <a:buSzPts val="1260"/>
              <a:buNone/>
              <a:defRPr sz="18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8" name="Google Shape;68;p9"/>
          <p:cNvSpPr txBox="1"/>
          <p:nvPr>
            <p:ph idx="3" type="body"/>
          </p:nvPr>
        </p:nvSpPr>
        <p:spPr>
          <a:xfrm>
            <a:off x="5727083" y="1137921"/>
            <a:ext cx="2803842" cy="501818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9" name="Google Shape;69;p9"/>
          <p:cNvSpPr txBox="1"/>
          <p:nvPr>
            <p:ph idx="4" type="body"/>
          </p:nvPr>
        </p:nvSpPr>
        <p:spPr>
          <a:xfrm>
            <a:off x="8819832" y="1137921"/>
            <a:ext cx="2768600" cy="2796151"/>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slide_no bullets" type="obj">
  <p:cSld name="OBJECT">
    <p:spTree>
      <p:nvGrpSpPr>
        <p:cNvPr id="70" name="Shape 70"/>
        <p:cNvGrpSpPr/>
        <p:nvPr/>
      </p:nvGrpSpPr>
      <p:grpSpPr>
        <a:xfrm>
          <a:off x="0" y="0"/>
          <a:ext cx="0" cy="0"/>
          <a:chOff x="0" y="0"/>
          <a:chExt cx="0" cy="0"/>
        </a:xfrm>
      </p:grpSpPr>
      <p:cxnSp>
        <p:nvCxnSpPr>
          <p:cNvPr id="71" name="Google Shape;71;p10"/>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72" name="Google Shape;72;p10"/>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73" name="Google Shape;73;p10"/>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74" name="Google Shape;74;p10"/>
          <p:cNvSpPr txBox="1"/>
          <p:nvPr>
            <p:ph idx="1" type="body"/>
          </p:nvPr>
        </p:nvSpPr>
        <p:spPr>
          <a:xfrm>
            <a:off x="609918" y="1137920"/>
            <a:ext cx="8238744" cy="4834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indent="-228600" lvl="1" marL="914400" algn="l">
              <a:lnSpc>
                <a:spcPct val="100000"/>
              </a:lnSpc>
              <a:spcBef>
                <a:spcPts val="0"/>
              </a:spcBef>
              <a:spcAft>
                <a:spcPts val="0"/>
              </a:spcAft>
              <a:buSzPts val="1260"/>
              <a:buNone/>
              <a:defRPr sz="1800">
                <a:solidFill>
                  <a:schemeClr val="lt1"/>
                </a:solidFill>
                <a:latin typeface="Calibri"/>
                <a:ea typeface="Calibri"/>
                <a:cs typeface="Calibri"/>
                <a:sym typeface="Calibri"/>
              </a:defRPr>
            </a:lvl2pPr>
            <a:lvl3pPr indent="-228600" lvl="2" marL="1371600" algn="l">
              <a:lnSpc>
                <a:spcPct val="100000"/>
              </a:lnSpc>
              <a:spcBef>
                <a:spcPts val="0"/>
              </a:spcBef>
              <a:spcAft>
                <a:spcPts val="0"/>
              </a:spcAft>
              <a:buSzPts val="1120"/>
              <a:buNone/>
              <a:defRPr sz="1600">
                <a:solidFill>
                  <a:schemeClr val="lt1"/>
                </a:solidFill>
                <a:latin typeface="Calibri"/>
                <a:ea typeface="Calibri"/>
                <a:cs typeface="Calibri"/>
                <a:sym typeface="Calibri"/>
              </a:defRPr>
            </a:lvl3pPr>
            <a:lvl4pPr indent="-228600" lvl="3" marL="1828800" algn="l">
              <a:lnSpc>
                <a:spcPct val="100000"/>
              </a:lnSpc>
              <a:spcBef>
                <a:spcPts val="0"/>
              </a:spcBef>
              <a:spcAft>
                <a:spcPts val="0"/>
              </a:spcAft>
              <a:buSzPts val="980"/>
              <a:buNone/>
              <a:defRPr sz="1400">
                <a:solidFill>
                  <a:schemeClr val="lt1"/>
                </a:solidFill>
                <a:latin typeface="Calibri"/>
                <a:ea typeface="Calibri"/>
                <a:cs typeface="Calibri"/>
                <a:sym typeface="Calibri"/>
              </a:defRPr>
            </a:lvl4pPr>
            <a:lvl5pPr indent="-228600" lvl="4" marL="2286000" algn="l">
              <a:lnSpc>
                <a:spcPct val="100000"/>
              </a:lnSpc>
              <a:spcBef>
                <a:spcPts val="0"/>
              </a:spcBef>
              <a:spcAft>
                <a:spcPts val="0"/>
              </a:spcAft>
              <a:buSzPts val="840"/>
              <a:buNone/>
              <a:defRPr sz="1200">
                <a:solidFill>
                  <a:schemeClr val="lt1"/>
                </a:solidFill>
                <a:latin typeface="Calibri"/>
                <a:ea typeface="Calibri"/>
                <a:cs typeface="Calibri"/>
                <a:sym typeface="Calibri"/>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5"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609600" y="293688"/>
            <a:ext cx="10979150" cy="592137"/>
          </a:xfrm>
          <a:prstGeom prst="rect">
            <a:avLst/>
          </a:prstGeom>
          <a:noFill/>
          <a:ln>
            <a:noFill/>
          </a:ln>
        </p:spPr>
        <p:txBody>
          <a:bodyPr anchorCtr="0" anchor="t" bIns="0" lIns="0" spcFirstLastPara="1" rIns="0" wrap="square" tIns="0">
            <a:noAutofit/>
          </a:bodyPr>
          <a:lstStyle>
            <a:lvl1pPr lvl="0"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1pPr>
            <a:lvl2pPr lvl="1"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2pPr>
            <a:lvl3pPr lvl="2"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3pPr>
            <a:lvl4pPr lvl="3"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4pPr>
            <a:lvl5pPr lvl="4"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5pPr>
            <a:lvl6pPr lvl="5"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6pPr>
            <a:lvl7pPr lvl="6"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7pPr>
            <a:lvl8pPr lvl="7"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8pPr>
            <a:lvl9pPr lvl="8"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9pPr>
          </a:lstStyle>
          <a:p/>
        </p:txBody>
      </p:sp>
      <p:sp>
        <p:nvSpPr>
          <p:cNvPr id="11" name="Google Shape;11;p1"/>
          <p:cNvSpPr txBox="1"/>
          <p:nvPr>
            <p:ph idx="1" type="body"/>
          </p:nvPr>
        </p:nvSpPr>
        <p:spPr>
          <a:xfrm>
            <a:off x="609600" y="1138238"/>
            <a:ext cx="10979150" cy="4948237"/>
          </a:xfrm>
          <a:prstGeom prst="rect">
            <a:avLst/>
          </a:prstGeom>
          <a:noFill/>
          <a:ln>
            <a:noFill/>
          </a:ln>
        </p:spPr>
        <p:txBody>
          <a:bodyPr anchorCtr="0" anchor="t" bIns="0" lIns="0" spcFirstLastPara="1" rIns="0" wrap="square" tIns="0">
            <a:noAutofit/>
          </a:bodyPr>
          <a:lstStyle>
            <a:lvl1pPr indent="-317500" lvl="0" marL="45720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indent="-308610" lvl="1" marL="914400"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indent="-299719" lvl="2" marL="1371600"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indent="-290830" lvl="3" marL="1828800"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indent="-281939" lvl="4" marL="2286000"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12" name="Google Shape;12;p1"/>
          <p:cNvSpPr txBox="1"/>
          <p:nvPr/>
        </p:nvSpPr>
        <p:spPr>
          <a:xfrm>
            <a:off x="10642600" y="6470650"/>
            <a:ext cx="1192213" cy="18097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800"/>
              <a:buFont typeface="Arial"/>
              <a:buNone/>
            </a:pPr>
            <a:r>
              <a:rPr b="0" i="0" lang="en-IN" sz="800" u="none" cap="none" strike="noStrike">
                <a:solidFill>
                  <a:schemeClr val="lt1"/>
                </a:solidFill>
                <a:latin typeface="Calibri"/>
                <a:ea typeface="Calibri"/>
                <a:cs typeface="Calibri"/>
                <a:sym typeface="Calibri"/>
              </a:rPr>
              <a:t>4 July 2020</a:t>
            </a:r>
            <a:endParaRPr b="0" i="0" sz="800" u="none" cap="none" strike="noStrike">
              <a:solidFill>
                <a:schemeClr val="lt1"/>
              </a:solidFill>
              <a:latin typeface="Calibri"/>
              <a:ea typeface="Calibri"/>
              <a:cs typeface="Calibri"/>
              <a:sym typeface="Calibri"/>
            </a:endParaRPr>
          </a:p>
        </p:txBody>
      </p:sp>
      <p:sp>
        <p:nvSpPr>
          <p:cNvPr id="13" name="Google Shape;13;p1"/>
          <p:cNvSpPr txBox="1"/>
          <p:nvPr/>
        </p:nvSpPr>
        <p:spPr>
          <a:xfrm>
            <a:off x="3162300" y="6470650"/>
            <a:ext cx="3086100" cy="180975"/>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1" i="0" lang="en-IN" sz="800" u="none" cap="none" strike="noStrike">
                <a:solidFill>
                  <a:schemeClr val="lt1"/>
                </a:solidFill>
                <a:latin typeface="Calibri"/>
                <a:ea typeface="Calibri"/>
                <a:cs typeface="Calibri"/>
                <a:sym typeface="Calibri"/>
              </a:rPr>
              <a:t>Maharashtra State Board of Technical Education</a:t>
            </a:r>
            <a:endParaRPr b="0" i="0" sz="1400" u="none" cap="none" strike="noStrike">
              <a:solidFill>
                <a:srgbClr val="000000"/>
              </a:solidFill>
              <a:latin typeface="Arial"/>
              <a:ea typeface="Arial"/>
              <a:cs typeface="Arial"/>
              <a:sym typeface="Arial"/>
            </a:endParaRPr>
          </a:p>
        </p:txBody>
      </p:sp>
      <p:sp>
        <p:nvSpPr>
          <p:cNvPr id="14" name="Google Shape;14;p1"/>
          <p:cNvSpPr txBox="1"/>
          <p:nvPr/>
        </p:nvSpPr>
        <p:spPr>
          <a:xfrm>
            <a:off x="609600" y="6470650"/>
            <a:ext cx="663575" cy="180975"/>
          </a:xfrm>
          <a:prstGeom prst="rect">
            <a:avLst/>
          </a:prstGeom>
          <a:noFill/>
          <a:ln>
            <a:noFill/>
          </a:ln>
        </p:spPr>
        <p:txBody>
          <a:bodyPr anchorCtr="0" anchor="t" bIns="45700" lIns="0" spcFirstLastPara="1" rIns="91425" wrap="square" tIns="45700">
            <a:noAutofit/>
          </a:bodyPr>
          <a:lstStyle/>
          <a:p>
            <a:pPr indent="0" lvl="0" marL="0" marR="0" rtl="0" algn="l">
              <a:lnSpc>
                <a:spcPct val="100000"/>
              </a:lnSpc>
              <a:spcBef>
                <a:spcPts val="0"/>
              </a:spcBef>
              <a:spcAft>
                <a:spcPts val="0"/>
              </a:spcAft>
              <a:buClr>
                <a:srgbClr val="000000"/>
              </a:buClr>
              <a:buSzPts val="800"/>
              <a:buFont typeface="Arial"/>
              <a:buNone/>
            </a:pPr>
            <a:r>
              <a:rPr b="0" i="0" lang="en-IN" sz="800" u="none" cap="none" strike="noStrike">
                <a:solidFill>
                  <a:schemeClr val="lt1"/>
                </a:solidFill>
                <a:latin typeface="Calibri"/>
                <a:ea typeface="Calibri"/>
                <a:cs typeface="Calibri"/>
                <a:sym typeface="Calibri"/>
              </a:rPr>
              <a:t>Page </a:t>
            </a:r>
            <a:fld id="{00000000-1234-1234-1234-123412341234}" type="slidenum">
              <a:rPr b="0" i="0" lang="en-IN" sz="800" u="none" cap="none" strike="noStrike">
                <a:solidFill>
                  <a:schemeClr val="lt1"/>
                </a:solidFill>
                <a:latin typeface="Calibri"/>
                <a:ea typeface="Calibri"/>
                <a:cs typeface="Calibri"/>
                <a:sym typeface="Calibri"/>
              </a:rPr>
              <a:t>‹#›</a:t>
            </a:fld>
            <a:endParaRPr b="0" i="0" sz="800" u="none" cap="none" strike="noStrike">
              <a:solidFill>
                <a:schemeClr val="lt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6"/>
          <p:cNvSpPr txBox="1"/>
          <p:nvPr>
            <p:ph type="ctrTitle"/>
          </p:nvPr>
        </p:nvSpPr>
        <p:spPr>
          <a:xfrm>
            <a:off x="915988" y="1476375"/>
            <a:ext cx="5422900" cy="860425"/>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IN"/>
              <a:t>CO_IF_22316_UO1</a:t>
            </a:r>
            <a:endParaRPr/>
          </a:p>
        </p:txBody>
      </p:sp>
      <p:sp>
        <p:nvSpPr>
          <p:cNvPr id="131" name="Google Shape;131;p26"/>
          <p:cNvSpPr txBox="1"/>
          <p:nvPr>
            <p:ph idx="1" type="subTitle"/>
          </p:nvPr>
        </p:nvSpPr>
        <p:spPr>
          <a:xfrm>
            <a:off x="915988" y="2526632"/>
            <a:ext cx="5422900" cy="1270668"/>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40"/>
              <a:buNone/>
            </a:pPr>
            <a:r>
              <a:rPr lang="en-IN" sz="1200"/>
              <a:t>Chetashri Bhusari, Lecturer, Vidyalankar Polytechnic</a:t>
            </a:r>
            <a:endParaRPr sz="1200"/>
          </a:p>
          <a:p>
            <a:pPr indent="0" lvl="0" marL="0" rtl="0" algn="l">
              <a:lnSpc>
                <a:spcPct val="100000"/>
              </a:lnSpc>
              <a:spcBef>
                <a:spcPts val="1520"/>
              </a:spcBef>
              <a:spcAft>
                <a:spcPts val="0"/>
              </a:spcAft>
              <a:buSzPts val="1120"/>
              <a:buNone/>
            </a:pPr>
            <a:r>
              <a:rPr b="1" lang="en-IN"/>
              <a:t>Date: 01 July 2020</a:t>
            </a:r>
            <a:endParaRPr/>
          </a:p>
          <a:p>
            <a:pPr indent="0" lvl="0" marL="0" rtl="0" algn="l">
              <a:lnSpc>
                <a:spcPct val="100000"/>
              </a:lnSpc>
              <a:spcBef>
                <a:spcPts val="1520"/>
              </a:spcBef>
              <a:spcAft>
                <a:spcPts val="0"/>
              </a:spcAft>
              <a:buSzPts val="1120"/>
              <a:buNone/>
            </a:pPr>
            <a:r>
              <a:rPr b="1" lang="en-IN"/>
              <a:t>MSBTE LEAD: Learning at your Doorstep</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35"/>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IN"/>
              <a:t>Data member Declaration </a:t>
            </a:r>
            <a:endParaRPr b="1"/>
          </a:p>
        </p:txBody>
      </p:sp>
      <p:sp>
        <p:nvSpPr>
          <p:cNvPr id="226" name="Google Shape;226;p35"/>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0" lvl="0" marL="139700" rtl="0" algn="l">
              <a:lnSpc>
                <a:spcPct val="100000"/>
              </a:lnSpc>
              <a:spcBef>
                <a:spcPts val="400"/>
              </a:spcBef>
              <a:spcAft>
                <a:spcPts val="0"/>
              </a:spcAft>
              <a:buSzPts val="1400"/>
              <a:buNone/>
            </a:pPr>
            <a:r>
              <a:t/>
            </a:r>
            <a:endParaRPr/>
          </a:p>
          <a:p>
            <a:pPr indent="0" lvl="0" marL="139700" rtl="0" algn="l">
              <a:lnSpc>
                <a:spcPct val="100000"/>
              </a:lnSpc>
              <a:spcBef>
                <a:spcPts val="400"/>
              </a:spcBef>
              <a:spcAft>
                <a:spcPts val="0"/>
              </a:spcAft>
              <a:buSzPts val="1400"/>
              <a:buNone/>
            </a:pPr>
            <a:r>
              <a:t/>
            </a:r>
            <a:endParaRPr/>
          </a:p>
        </p:txBody>
      </p:sp>
      <p:sp>
        <p:nvSpPr>
          <p:cNvPr id="227" name="Google Shape;227;p35"/>
          <p:cNvSpPr txBox="1"/>
          <p:nvPr/>
        </p:nvSpPr>
        <p:spPr>
          <a:xfrm>
            <a:off x="9942764" y="4612325"/>
            <a:ext cx="485400" cy="5310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1800"/>
              <a:buFont typeface="Inter"/>
              <a:buNone/>
            </a:pPr>
            <a:fld id="{00000000-1234-1234-1234-123412341234}" type="slidenum">
              <a:rPr b="0" i="0" lang="en-IN" sz="1800" u="none" cap="none" strike="noStrike">
                <a:solidFill>
                  <a:schemeClr val="dk1"/>
                </a:solidFill>
                <a:latin typeface="Inter"/>
                <a:ea typeface="Inter"/>
                <a:cs typeface="Inter"/>
                <a:sym typeface="Inter"/>
              </a:rPr>
              <a:t>‹#›</a:t>
            </a:fld>
            <a:endParaRPr b="0" i="0" sz="1800" u="none" cap="none" strike="noStrike">
              <a:solidFill>
                <a:schemeClr val="dk1"/>
              </a:solidFill>
              <a:latin typeface="Inter"/>
              <a:ea typeface="Inter"/>
              <a:cs typeface="Inter"/>
              <a:sym typeface="Inter"/>
            </a:endParaRPr>
          </a:p>
        </p:txBody>
      </p:sp>
      <p:sp>
        <p:nvSpPr>
          <p:cNvPr id="228" name="Google Shape;228;p35"/>
          <p:cNvSpPr txBox="1"/>
          <p:nvPr/>
        </p:nvSpPr>
        <p:spPr>
          <a:xfrm>
            <a:off x="700159" y="1391240"/>
            <a:ext cx="10978515" cy="4947920"/>
          </a:xfrm>
          <a:prstGeom prst="rect">
            <a:avLst/>
          </a:prstGeom>
          <a:noFill/>
          <a:ln>
            <a:noFill/>
          </a:ln>
        </p:spPr>
        <p:txBody>
          <a:bodyPr anchorCtr="0" anchor="t" bIns="0" lIns="0" spcFirstLastPara="1" rIns="0" wrap="square" tIns="0">
            <a:noAutofit/>
          </a:bodyPr>
          <a:lstStyle/>
          <a:p>
            <a:pPr indent="-317500" lvl="0" marL="457200" marR="0" rtl="0" algn="l">
              <a:lnSpc>
                <a:spcPct val="100000"/>
              </a:lnSpc>
              <a:spcBef>
                <a:spcPts val="400"/>
              </a:spcBef>
              <a:spcAft>
                <a:spcPts val="0"/>
              </a:spcAft>
              <a:buClr>
                <a:schemeClr val="lt2"/>
              </a:buClr>
              <a:buSzPts val="1400"/>
              <a:buFont typeface="Noto Sans Symbols"/>
              <a:buChar char="⮚"/>
            </a:pPr>
            <a:r>
              <a:rPr b="0" i="0" lang="en-IN" sz="2000" u="none" cap="none" strike="noStrike">
                <a:solidFill>
                  <a:schemeClr val="lt1"/>
                </a:solidFill>
                <a:latin typeface="Calibri"/>
                <a:ea typeface="Calibri"/>
                <a:cs typeface="Calibri"/>
                <a:sym typeface="Calibri"/>
              </a:rPr>
              <a:t>Data members should be declared in pricate access specifier of a class</a:t>
            </a:r>
            <a:endParaRPr/>
          </a:p>
          <a:p>
            <a:pPr indent="0" lvl="0" marL="139700" marR="0" rtl="0" algn="l">
              <a:lnSpc>
                <a:spcPct val="100000"/>
              </a:lnSpc>
              <a:spcBef>
                <a:spcPts val="400"/>
              </a:spcBef>
              <a:spcAft>
                <a:spcPts val="0"/>
              </a:spcAft>
              <a:buClr>
                <a:schemeClr val="lt2"/>
              </a:buClr>
              <a:buSzPts val="1400"/>
              <a:buFont typeface="Arial"/>
              <a:buNone/>
            </a:pPr>
            <a:r>
              <a:rPr b="0" i="0" lang="en-IN" sz="2000" u="none" cap="none" strike="noStrike">
                <a:solidFill>
                  <a:schemeClr val="lt1"/>
                </a:solidFill>
                <a:latin typeface="Calibri"/>
                <a:ea typeface="Calibri"/>
                <a:cs typeface="Calibri"/>
                <a:sym typeface="Calibri"/>
              </a:rPr>
              <a:t>Syntax:</a:t>
            </a:r>
            <a:endParaRPr/>
          </a:p>
          <a:p>
            <a:pPr indent="-317500" lvl="0" marL="457200" marR="0" rtl="0" algn="l">
              <a:lnSpc>
                <a:spcPct val="100000"/>
              </a:lnSpc>
              <a:spcBef>
                <a:spcPts val="400"/>
              </a:spcBef>
              <a:spcAft>
                <a:spcPts val="0"/>
              </a:spcAft>
              <a:buClr>
                <a:schemeClr val="lt2"/>
              </a:buClr>
              <a:buSzPts val="1400"/>
              <a:buFont typeface="Noto Sans Symbols"/>
              <a:buChar char="⮚"/>
            </a:pPr>
            <a:r>
              <a:rPr b="0" i="0" lang="en-IN" sz="2000" u="none" cap="none" strike="noStrike">
                <a:solidFill>
                  <a:schemeClr val="lt1"/>
                </a:solidFill>
                <a:latin typeface="Calibri"/>
                <a:ea typeface="Calibri"/>
                <a:cs typeface="Calibri"/>
                <a:sym typeface="Calibri"/>
              </a:rPr>
              <a:t>Data_type  variable_name;</a:t>
            </a:r>
            <a:endParaRPr/>
          </a:p>
          <a:p>
            <a:pPr indent="0" lvl="0" marL="139700" marR="0" rtl="0" algn="l">
              <a:lnSpc>
                <a:spcPct val="100000"/>
              </a:lnSpc>
              <a:spcBef>
                <a:spcPts val="400"/>
              </a:spcBef>
              <a:spcAft>
                <a:spcPts val="0"/>
              </a:spcAft>
              <a:buClr>
                <a:schemeClr val="lt2"/>
              </a:buClr>
              <a:buSzPts val="1400"/>
              <a:buFont typeface="Arial"/>
              <a:buNone/>
            </a:pPr>
            <a:r>
              <a:rPr b="0" i="0" lang="en-IN" sz="2000" u="none" cap="none" strike="noStrike">
                <a:solidFill>
                  <a:schemeClr val="lt1"/>
                </a:solidFill>
                <a:latin typeface="Calibri"/>
                <a:ea typeface="Calibri"/>
                <a:cs typeface="Calibri"/>
                <a:sym typeface="Calibri"/>
              </a:rPr>
              <a:t>e.g.</a:t>
            </a:r>
            <a:endParaRPr/>
          </a:p>
          <a:p>
            <a:pPr indent="0" lvl="0" marL="139700" marR="0" rtl="0" algn="l">
              <a:lnSpc>
                <a:spcPct val="100000"/>
              </a:lnSpc>
              <a:spcBef>
                <a:spcPts val="400"/>
              </a:spcBef>
              <a:spcAft>
                <a:spcPts val="0"/>
              </a:spcAft>
              <a:buClr>
                <a:schemeClr val="lt2"/>
              </a:buClr>
              <a:buSzPts val="1400"/>
              <a:buFont typeface="Arial"/>
              <a:buNone/>
            </a:pPr>
            <a:r>
              <a:rPr b="0" i="0" lang="en-IN" sz="2000" u="none" cap="none" strike="noStrike">
                <a:solidFill>
                  <a:schemeClr val="lt1"/>
                </a:solidFill>
                <a:latin typeface="Calibri"/>
                <a:ea typeface="Calibri"/>
                <a:cs typeface="Calibri"/>
                <a:sym typeface="Calibri"/>
              </a:rPr>
              <a:t> int a;</a:t>
            </a:r>
            <a:endParaRPr/>
          </a:p>
          <a:p>
            <a:pPr indent="0" lvl="0" marL="139700" marR="0" rtl="0" algn="l">
              <a:lnSpc>
                <a:spcPct val="100000"/>
              </a:lnSpc>
              <a:spcBef>
                <a:spcPts val="400"/>
              </a:spcBef>
              <a:spcAft>
                <a:spcPts val="0"/>
              </a:spcAft>
              <a:buClr>
                <a:schemeClr val="lt2"/>
              </a:buClr>
              <a:buSzPts val="1400"/>
              <a:buFont typeface="Arial"/>
              <a:buNone/>
            </a:pPr>
            <a:r>
              <a:rPr b="0" i="0" lang="en-IN" sz="2000" u="none" cap="none" strike="noStrike">
                <a:solidFill>
                  <a:schemeClr val="lt1"/>
                </a:solidFill>
                <a:latin typeface="Calibri"/>
                <a:ea typeface="Calibri"/>
                <a:cs typeface="Calibri"/>
                <a:sym typeface="Calibri"/>
              </a:rPr>
              <a:t>char b;</a:t>
            </a:r>
            <a:endParaRPr/>
          </a:p>
          <a:p>
            <a:pPr indent="0" lvl="0" marL="139700" marR="0" rtl="0" algn="l">
              <a:lnSpc>
                <a:spcPct val="100000"/>
              </a:lnSpc>
              <a:spcBef>
                <a:spcPts val="400"/>
              </a:spcBef>
              <a:spcAft>
                <a:spcPts val="0"/>
              </a:spcAft>
              <a:buClr>
                <a:schemeClr val="lt2"/>
              </a:buClr>
              <a:buSzPts val="1400"/>
              <a:buFont typeface="Arial"/>
              <a:buNone/>
            </a:pPr>
            <a:r>
              <a:t/>
            </a:r>
            <a:endParaRPr b="0" i="0" sz="2000" u="none" cap="none" strike="noStrike">
              <a:solidFill>
                <a:schemeClr val="lt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36"/>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IN"/>
              <a:t>Member Function Declaration</a:t>
            </a:r>
            <a:endParaRPr/>
          </a:p>
        </p:txBody>
      </p:sp>
      <p:sp>
        <p:nvSpPr>
          <p:cNvPr id="235" name="Google Shape;235;p36"/>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355600" lvl="0" marL="355600" rtl="0" algn="l">
              <a:lnSpc>
                <a:spcPct val="100000"/>
              </a:lnSpc>
              <a:spcBef>
                <a:spcPts val="400"/>
              </a:spcBef>
              <a:spcAft>
                <a:spcPts val="0"/>
              </a:spcAft>
              <a:buSzPts val="1400"/>
              <a:buNone/>
            </a:pPr>
            <a:r>
              <a:rPr lang="en-IN"/>
              <a:t>Member function declared in public access specifier</a:t>
            </a:r>
            <a:endParaRPr/>
          </a:p>
          <a:p>
            <a:pPr indent="-355600" lvl="0" marL="355600" rtl="0" algn="l">
              <a:lnSpc>
                <a:spcPct val="100000"/>
              </a:lnSpc>
              <a:spcBef>
                <a:spcPts val="400"/>
              </a:spcBef>
              <a:spcAft>
                <a:spcPts val="0"/>
              </a:spcAft>
              <a:buSzPts val="1400"/>
              <a:buNone/>
            </a:pPr>
            <a:r>
              <a:rPr lang="en-IN"/>
              <a:t>Synatx:</a:t>
            </a:r>
            <a:endParaRPr/>
          </a:p>
          <a:p>
            <a:pPr indent="-355600" lvl="0" marL="355600" rtl="0" algn="l">
              <a:lnSpc>
                <a:spcPct val="100000"/>
              </a:lnSpc>
              <a:spcBef>
                <a:spcPts val="400"/>
              </a:spcBef>
              <a:spcAft>
                <a:spcPts val="0"/>
              </a:spcAft>
              <a:buSzPts val="1400"/>
              <a:buNone/>
            </a:pPr>
            <a:r>
              <a:rPr lang="en-IN"/>
              <a:t>Return type  Function_name(arguments)</a:t>
            </a:r>
            <a:endParaRPr/>
          </a:p>
          <a:p>
            <a:pPr indent="-355600" lvl="0" marL="355600" rtl="0" algn="l">
              <a:lnSpc>
                <a:spcPct val="100000"/>
              </a:lnSpc>
              <a:spcBef>
                <a:spcPts val="400"/>
              </a:spcBef>
              <a:spcAft>
                <a:spcPts val="0"/>
              </a:spcAft>
              <a:buSzPts val="1400"/>
              <a:buNone/>
            </a:pPr>
            <a:r>
              <a:rPr lang="en-IN"/>
              <a:t>{</a:t>
            </a:r>
            <a:endParaRPr/>
          </a:p>
          <a:p>
            <a:pPr indent="-355600" lvl="0" marL="355600" rtl="0" algn="l">
              <a:lnSpc>
                <a:spcPct val="100000"/>
              </a:lnSpc>
              <a:spcBef>
                <a:spcPts val="400"/>
              </a:spcBef>
              <a:spcAft>
                <a:spcPts val="0"/>
              </a:spcAft>
              <a:buSzPts val="1400"/>
              <a:buNone/>
            </a:pPr>
            <a:r>
              <a:rPr lang="en-IN"/>
              <a:t>Statements;</a:t>
            </a:r>
            <a:endParaRPr/>
          </a:p>
          <a:p>
            <a:pPr indent="-355600" lvl="0" marL="355600" rtl="0" algn="l">
              <a:lnSpc>
                <a:spcPct val="100000"/>
              </a:lnSpc>
              <a:spcBef>
                <a:spcPts val="400"/>
              </a:spcBef>
              <a:spcAft>
                <a:spcPts val="0"/>
              </a:spcAft>
              <a:buSzPts val="1400"/>
              <a:buNone/>
            </a:pPr>
            <a:r>
              <a:rPr lang="en-IN"/>
              <a:t>}</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rPr lang="en-IN"/>
              <a:t>e.g.</a:t>
            </a:r>
            <a:endParaRPr/>
          </a:p>
          <a:p>
            <a:pPr indent="-355600" lvl="0" marL="355600" rtl="0" algn="l">
              <a:lnSpc>
                <a:spcPct val="100000"/>
              </a:lnSpc>
              <a:spcBef>
                <a:spcPts val="400"/>
              </a:spcBef>
              <a:spcAft>
                <a:spcPts val="0"/>
              </a:spcAft>
              <a:buSzPts val="1400"/>
              <a:buNone/>
            </a:pPr>
            <a:r>
              <a:rPr lang="en-IN"/>
              <a:t>void getdata(void)</a:t>
            </a:r>
            <a:endParaRPr/>
          </a:p>
          <a:p>
            <a:pPr indent="-355600" lvl="0" marL="355600" rtl="0" algn="l">
              <a:lnSpc>
                <a:spcPct val="100000"/>
              </a:lnSpc>
              <a:spcBef>
                <a:spcPts val="400"/>
              </a:spcBef>
              <a:spcAft>
                <a:spcPts val="0"/>
              </a:spcAft>
              <a:buSzPts val="1400"/>
              <a:buNone/>
            </a:pPr>
            <a:r>
              <a:rPr lang="en-IN"/>
              <a:t>{</a:t>
            </a:r>
            <a:endParaRPr/>
          </a:p>
          <a:p>
            <a:pPr indent="-355600" lvl="0" marL="355600" rtl="0" algn="l">
              <a:lnSpc>
                <a:spcPct val="100000"/>
              </a:lnSpc>
              <a:spcBef>
                <a:spcPts val="400"/>
              </a:spcBef>
              <a:spcAft>
                <a:spcPts val="0"/>
              </a:spcAft>
              <a:buSzPts val="1400"/>
              <a:buNone/>
            </a:pPr>
            <a:r>
              <a:rPr lang="en-IN"/>
              <a:t>cout&lt;&lt;“\n Enter a number”;</a:t>
            </a:r>
            <a:endParaRPr/>
          </a:p>
          <a:p>
            <a:pPr indent="-355600" lvl="0" marL="355600" rtl="0" algn="l">
              <a:lnSpc>
                <a:spcPct val="100000"/>
              </a:lnSpc>
              <a:spcBef>
                <a:spcPts val="400"/>
              </a:spcBef>
              <a:spcAft>
                <a:spcPts val="0"/>
              </a:spcAft>
              <a:buSzPts val="1400"/>
              <a:buNone/>
            </a:pPr>
            <a:r>
              <a:rPr lang="en-IN"/>
              <a:t>}</a:t>
            </a:r>
            <a:br>
              <a:rPr lang="en-IN"/>
            </a:b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5">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5">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5">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5">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5">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5">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5">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5">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5">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5">
                                            <p:txEl>
                                              <p:pRg end="9" st="9"/>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5">
                                            <p:txEl>
                                              <p:pRg end="10" st="1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5">
                                            <p:txEl>
                                              <p:pRg end="11" st="11"/>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37"/>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IN"/>
              <a:t>Access specifiers</a:t>
            </a:r>
            <a:endParaRPr/>
          </a:p>
        </p:txBody>
      </p:sp>
      <p:sp>
        <p:nvSpPr>
          <p:cNvPr id="242" name="Google Shape;242;p37"/>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317500" lvl="0" marL="457200" rtl="0" algn="l">
              <a:lnSpc>
                <a:spcPct val="100000"/>
              </a:lnSpc>
              <a:spcBef>
                <a:spcPts val="400"/>
              </a:spcBef>
              <a:spcAft>
                <a:spcPts val="0"/>
              </a:spcAft>
              <a:buClr>
                <a:schemeClr val="lt2"/>
              </a:buClr>
              <a:buSzPts val="1400"/>
              <a:buChar char="►"/>
            </a:pPr>
            <a:r>
              <a:rPr lang="en-IN"/>
              <a:t>In C++ Access specifies are also called as visibility mode. They are as follows: Public, Private, and Protected .</a:t>
            </a:r>
            <a:endParaRPr/>
          </a:p>
          <a:p>
            <a:pPr indent="-317500" lvl="0" marL="457200" rtl="0" algn="l">
              <a:lnSpc>
                <a:spcPct val="100000"/>
              </a:lnSpc>
              <a:spcBef>
                <a:spcPts val="400"/>
              </a:spcBef>
              <a:spcAft>
                <a:spcPts val="0"/>
              </a:spcAft>
              <a:buSzPts val="1400"/>
              <a:buChar char="►"/>
            </a:pPr>
            <a:r>
              <a:rPr lang="en-IN"/>
              <a:t>Public:- When access specifier is public i.e. base class is publicly inherited by derived class all public member of base class become public members of derived class and all protected members become protected in derived class. </a:t>
            </a:r>
            <a:endParaRPr/>
          </a:p>
          <a:p>
            <a:pPr indent="-317500" lvl="0" marL="457200" rtl="0" algn="l">
              <a:lnSpc>
                <a:spcPct val="100000"/>
              </a:lnSpc>
              <a:spcBef>
                <a:spcPts val="400"/>
              </a:spcBef>
              <a:spcAft>
                <a:spcPts val="0"/>
              </a:spcAft>
              <a:buSzPts val="1400"/>
              <a:buChar char="►"/>
            </a:pPr>
            <a:r>
              <a:rPr lang="en-IN"/>
              <a:t>Private: - All public and protected members of base class become private members of derived class. </a:t>
            </a:r>
            <a:endParaRPr/>
          </a:p>
          <a:p>
            <a:pPr indent="-317500" lvl="0" marL="457200" rtl="0" algn="l">
              <a:lnSpc>
                <a:spcPct val="100000"/>
              </a:lnSpc>
              <a:spcBef>
                <a:spcPts val="400"/>
              </a:spcBef>
              <a:spcAft>
                <a:spcPts val="0"/>
              </a:spcAft>
              <a:buClr>
                <a:schemeClr val="lt2"/>
              </a:buClr>
              <a:buSzPts val="1400"/>
              <a:buChar char="►"/>
            </a:pPr>
            <a:r>
              <a:rPr lang="en-IN"/>
              <a:t>Protected: - In this all public and protected members of base class become protected of derived class</a:t>
            </a:r>
            <a:endParaRPr/>
          </a:p>
          <a:p>
            <a:pPr indent="0" lvl="0" marL="0" rtl="0" algn="l">
              <a:lnSpc>
                <a:spcPct val="100000"/>
              </a:lnSpc>
              <a:spcBef>
                <a:spcPts val="0"/>
              </a:spcBef>
              <a:spcAft>
                <a:spcPts val="0"/>
              </a:spcAft>
              <a:buClr>
                <a:schemeClr val="lt1"/>
              </a:buClr>
              <a:buSzPts val="2000"/>
              <a:buNone/>
            </a:pPr>
            <a:br>
              <a:rPr lang="en-IN"/>
            </a:br>
            <a:endParaRPr/>
          </a:p>
          <a:p>
            <a:pPr indent="-355600" lvl="0" marL="355600" rtl="0" algn="l">
              <a:lnSpc>
                <a:spcPct val="100000"/>
              </a:lnSpc>
              <a:spcBef>
                <a:spcPts val="400"/>
              </a:spcBef>
              <a:spcAft>
                <a:spcPts val="0"/>
              </a:spcAft>
              <a:buSzPts val="1400"/>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2">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2">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2">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2">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2">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2">
                                            <p:txEl>
                                              <p:pRg end="5" st="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38"/>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IN" sz="2400"/>
              <a:t>ACCESSING CLASS MEMBERS </a:t>
            </a:r>
            <a:endParaRPr/>
          </a:p>
        </p:txBody>
      </p:sp>
      <p:sp>
        <p:nvSpPr>
          <p:cNvPr id="249" name="Google Shape;249;p38"/>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317500" lvl="0" marL="457200" rtl="0" algn="l">
              <a:lnSpc>
                <a:spcPct val="100000"/>
              </a:lnSpc>
              <a:spcBef>
                <a:spcPts val="400"/>
              </a:spcBef>
              <a:spcAft>
                <a:spcPts val="0"/>
              </a:spcAft>
              <a:buClr>
                <a:schemeClr val="lt2"/>
              </a:buClr>
              <a:buSzPts val="1400"/>
              <a:buChar char="►"/>
            </a:pPr>
            <a:r>
              <a:rPr lang="en-IN"/>
              <a:t>The private data of the class can be accessed only through the member functions of that class.</a:t>
            </a:r>
            <a:endParaRPr/>
          </a:p>
          <a:p>
            <a:pPr indent="-317500" lvl="0" marL="457200" rtl="0" algn="l">
              <a:lnSpc>
                <a:spcPct val="100000"/>
              </a:lnSpc>
              <a:spcBef>
                <a:spcPts val="400"/>
              </a:spcBef>
              <a:spcAft>
                <a:spcPts val="0"/>
              </a:spcAft>
              <a:buClr>
                <a:schemeClr val="lt2"/>
              </a:buClr>
              <a:buSzPts val="1400"/>
              <a:buChar char="►"/>
            </a:pPr>
            <a:r>
              <a:rPr lang="en-IN"/>
              <a:t>To call a member function use following syntax,</a:t>
            </a:r>
            <a:endParaRPr/>
          </a:p>
          <a:p>
            <a:pPr indent="-317500" lvl="0" marL="457200" rtl="0" algn="l">
              <a:lnSpc>
                <a:spcPct val="100000"/>
              </a:lnSpc>
              <a:spcBef>
                <a:spcPts val="400"/>
              </a:spcBef>
              <a:spcAft>
                <a:spcPts val="0"/>
              </a:spcAft>
              <a:buClr>
                <a:schemeClr val="lt2"/>
              </a:buClr>
              <a:buSzPts val="1400"/>
              <a:buChar char="►"/>
            </a:pPr>
            <a:r>
              <a:rPr lang="en-IN"/>
              <a:t>Syntax:               Object-name. function-name ( argument-list);</a:t>
            </a:r>
            <a:endParaRPr/>
          </a:p>
          <a:p>
            <a:pPr indent="-317500" lvl="0" marL="457200" rtl="0" algn="l">
              <a:lnSpc>
                <a:spcPct val="100000"/>
              </a:lnSpc>
              <a:spcBef>
                <a:spcPts val="400"/>
              </a:spcBef>
              <a:spcAft>
                <a:spcPts val="0"/>
              </a:spcAft>
              <a:buClr>
                <a:schemeClr val="lt2"/>
              </a:buClr>
              <a:buSzPts val="1400"/>
              <a:buChar char="►"/>
            </a:pPr>
            <a:r>
              <a:rPr lang="en-IN"/>
              <a:t>(.) Operator is called as member access operator  which will call all data member and member functions from public access specifiers which declared in class </a:t>
            </a:r>
            <a:endParaRPr/>
          </a:p>
          <a:p>
            <a:pPr indent="-317500" lvl="0" marL="457200" rtl="0" algn="l">
              <a:lnSpc>
                <a:spcPct val="100000"/>
              </a:lnSpc>
              <a:spcBef>
                <a:spcPts val="400"/>
              </a:spcBef>
              <a:spcAft>
                <a:spcPts val="0"/>
              </a:spcAft>
              <a:buClr>
                <a:schemeClr val="lt2"/>
              </a:buClr>
              <a:buSzPts val="1400"/>
              <a:buChar char="►"/>
            </a:pPr>
            <a:r>
              <a:rPr lang="en-IN"/>
              <a:t>E.g.  If s1 is an object of student class and showdata() is a member function of the class student , then to invoke a member function we write,</a:t>
            </a:r>
            <a:endParaRPr/>
          </a:p>
          <a:p>
            <a:pPr indent="0" lvl="0" marL="139700" rtl="0" algn="l">
              <a:lnSpc>
                <a:spcPct val="100000"/>
              </a:lnSpc>
              <a:spcBef>
                <a:spcPts val="400"/>
              </a:spcBef>
              <a:spcAft>
                <a:spcPts val="0"/>
              </a:spcAft>
              <a:buSzPts val="1400"/>
              <a:buNone/>
            </a:pPr>
            <a:r>
              <a:rPr lang="en-IN"/>
              <a:t>     s1</a:t>
            </a:r>
            <a:r>
              <a:rPr b="1" lang="en-IN"/>
              <a:t>. </a:t>
            </a:r>
            <a:r>
              <a:rPr lang="en-IN"/>
              <a:t>showdata();</a:t>
            </a:r>
            <a:endParaRPr/>
          </a:p>
          <a:p>
            <a:pPr indent="0" lvl="0" marL="139700" rtl="0" algn="l">
              <a:lnSpc>
                <a:spcPct val="100000"/>
              </a:lnSpc>
              <a:spcBef>
                <a:spcPts val="400"/>
              </a:spcBef>
              <a:spcAft>
                <a:spcPts val="0"/>
              </a:spcAft>
              <a:buSzPts val="1400"/>
              <a:buNone/>
            </a:pPr>
            <a:r>
              <a:t/>
            </a:r>
            <a:endParaRPr/>
          </a:p>
          <a:p>
            <a:pPr indent="0" lvl="0" marL="0" rtl="0" algn="l">
              <a:lnSpc>
                <a:spcPct val="100000"/>
              </a:lnSpc>
              <a:spcBef>
                <a:spcPts val="0"/>
              </a:spcBef>
              <a:spcAft>
                <a:spcPts val="0"/>
              </a:spcAft>
              <a:buClr>
                <a:schemeClr val="lt1"/>
              </a:buClr>
              <a:buSzPts val="2000"/>
              <a:buNone/>
            </a:pPr>
            <a:br>
              <a:rPr lang="en-IN"/>
            </a:br>
            <a:endParaRPr/>
          </a:p>
          <a:p>
            <a:pPr indent="-355600" lvl="0" marL="355600" rtl="0" algn="l">
              <a:lnSpc>
                <a:spcPct val="100000"/>
              </a:lnSpc>
              <a:spcBef>
                <a:spcPts val="400"/>
              </a:spcBef>
              <a:spcAft>
                <a:spcPts val="0"/>
              </a:spcAft>
              <a:buSzPts val="1400"/>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9">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9">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9">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9">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9">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9">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9">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9">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9">
                                            <p:txEl>
                                              <p:pRg end="8" st="8"/>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39"/>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b="1" lang="en-IN" sz="2400">
                <a:latin typeface="Calibri"/>
                <a:ea typeface="Calibri"/>
                <a:cs typeface="Calibri"/>
                <a:sym typeface="Calibri"/>
              </a:rPr>
              <a:t>CREATING  OBJECTS OF CLASS:</a:t>
            </a:r>
            <a:br>
              <a:rPr lang="en-IN" sz="2400">
                <a:latin typeface="Calibri"/>
                <a:ea typeface="Calibri"/>
                <a:cs typeface="Calibri"/>
                <a:sym typeface="Calibri"/>
              </a:rPr>
            </a:br>
            <a:endParaRPr/>
          </a:p>
        </p:txBody>
      </p:sp>
      <p:sp>
        <p:nvSpPr>
          <p:cNvPr id="255" name="Google Shape;255;p39"/>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342900" lvl="0" marL="342900" rtl="0" algn="l">
              <a:lnSpc>
                <a:spcPct val="107000"/>
              </a:lnSpc>
              <a:spcBef>
                <a:spcPts val="400"/>
              </a:spcBef>
              <a:spcAft>
                <a:spcPts val="0"/>
              </a:spcAft>
              <a:buSzPts val="1400"/>
              <a:buFont typeface="Noto Sans Symbols"/>
              <a:buChar char="∙"/>
            </a:pPr>
            <a:r>
              <a:rPr lang="en-IN"/>
              <a:t>After declaration of class, one can create any number of variables (objects) of that type by using class name.</a:t>
            </a:r>
            <a:endParaRPr/>
          </a:p>
          <a:p>
            <a:pPr indent="-342900" lvl="0" marL="342900" rtl="0" algn="l">
              <a:lnSpc>
                <a:spcPct val="107000"/>
              </a:lnSpc>
              <a:spcBef>
                <a:spcPts val="400"/>
              </a:spcBef>
              <a:spcAft>
                <a:spcPts val="0"/>
              </a:spcAft>
              <a:buSzPts val="1400"/>
              <a:buFont typeface="Noto Sans Symbols"/>
              <a:buChar char="∙"/>
            </a:pPr>
            <a:r>
              <a:rPr lang="en-IN"/>
              <a:t>Syntax:  Class-name variable-name:</a:t>
            </a:r>
            <a:endParaRPr/>
          </a:p>
          <a:p>
            <a:pPr indent="-342900" lvl="0" marL="342900" rtl="0" algn="l">
              <a:lnSpc>
                <a:spcPct val="107000"/>
              </a:lnSpc>
              <a:spcBef>
                <a:spcPts val="400"/>
              </a:spcBef>
              <a:spcAft>
                <a:spcPts val="0"/>
              </a:spcAft>
              <a:buSzPts val="1400"/>
              <a:buFont typeface="Noto Sans Symbols"/>
              <a:buChar char="∙"/>
            </a:pPr>
            <a:r>
              <a:rPr lang="en-IN"/>
              <a:t>Example:   Student s1;    // memory for s1 is created.</a:t>
            </a:r>
            <a:endParaRPr/>
          </a:p>
          <a:p>
            <a:pPr indent="-342900" lvl="0" marL="342900" rtl="0" algn="l">
              <a:lnSpc>
                <a:spcPct val="107000"/>
              </a:lnSpc>
              <a:spcBef>
                <a:spcPts val="400"/>
              </a:spcBef>
              <a:spcAft>
                <a:spcPts val="0"/>
              </a:spcAft>
              <a:buSzPts val="1400"/>
              <a:buFont typeface="Noto Sans Symbols"/>
              <a:buChar char="∙"/>
            </a:pPr>
            <a:r>
              <a:rPr lang="en-IN"/>
              <a:t>The above statement will create a variable ‘s1’ of type student. These variables are known as objects. Here S1 is an object of class student.</a:t>
            </a:r>
            <a:endParaRPr/>
          </a:p>
          <a:p>
            <a:pPr indent="-342900" lvl="0" marL="342900" rtl="0" algn="l">
              <a:lnSpc>
                <a:spcPct val="107000"/>
              </a:lnSpc>
              <a:spcBef>
                <a:spcPts val="400"/>
              </a:spcBef>
              <a:spcAft>
                <a:spcPts val="0"/>
              </a:spcAft>
              <a:buSzPts val="1400"/>
              <a:buFont typeface="Noto Sans Symbols"/>
              <a:buChar char="∙"/>
            </a:pPr>
            <a:r>
              <a:rPr lang="en-IN"/>
              <a:t>One may declare more than one variable as shown.</a:t>
            </a:r>
            <a:endParaRPr/>
          </a:p>
          <a:p>
            <a:pPr indent="-342900" lvl="0" marL="342900" rtl="0" algn="l">
              <a:lnSpc>
                <a:spcPct val="107000"/>
              </a:lnSpc>
              <a:spcBef>
                <a:spcPts val="400"/>
              </a:spcBef>
              <a:spcAft>
                <a:spcPts val="0"/>
              </a:spcAft>
              <a:buSzPts val="1400"/>
              <a:buFont typeface="Noto Sans Symbols"/>
              <a:buChar char="∙"/>
            </a:pPr>
            <a:r>
              <a:rPr lang="en-IN"/>
              <a:t>Student s1, s2, s3;</a:t>
            </a:r>
            <a:endParaRPr/>
          </a:p>
          <a:p>
            <a:pPr indent="-228600" lvl="0" marL="457200" rtl="0" algn="l">
              <a:lnSpc>
                <a:spcPct val="100000"/>
              </a:lnSpc>
              <a:spcBef>
                <a:spcPts val="1200"/>
              </a:spcBef>
              <a:spcAft>
                <a:spcPts val="0"/>
              </a:spcAft>
              <a:buClr>
                <a:schemeClr val="lt2"/>
              </a:buClr>
              <a:buSzPts val="1400"/>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40"/>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IN"/>
              <a:t>Note To Remember </a:t>
            </a:r>
            <a:endParaRPr/>
          </a:p>
        </p:txBody>
      </p:sp>
      <p:sp>
        <p:nvSpPr>
          <p:cNvPr id="261" name="Google Shape;261;p40"/>
          <p:cNvSpPr txBox="1"/>
          <p:nvPr>
            <p:ph idx="1" type="body"/>
          </p:nvPr>
        </p:nvSpPr>
        <p:spPr>
          <a:xfrm>
            <a:off x="609918" y="1137920"/>
            <a:ext cx="10978515" cy="5192542"/>
          </a:xfrm>
          <a:prstGeom prst="rect">
            <a:avLst/>
          </a:prstGeom>
          <a:noFill/>
          <a:ln>
            <a:noFill/>
          </a:ln>
        </p:spPr>
        <p:txBody>
          <a:bodyPr anchorCtr="0" anchor="t" bIns="0" lIns="0" spcFirstLastPara="1" rIns="0" wrap="square" tIns="0">
            <a:noAutofit/>
          </a:bodyPr>
          <a:lstStyle/>
          <a:p>
            <a:pPr indent="0" lvl="0" marL="139700" rtl="0" algn="l">
              <a:lnSpc>
                <a:spcPct val="100000"/>
              </a:lnSpc>
              <a:spcBef>
                <a:spcPts val="400"/>
              </a:spcBef>
              <a:spcAft>
                <a:spcPts val="0"/>
              </a:spcAft>
              <a:buSzPts val="1400"/>
              <a:buNone/>
            </a:pPr>
            <a:r>
              <a:rPr lang="en-IN" sz="1800" u="sng">
                <a:latin typeface="Times New Roman"/>
                <a:ea typeface="Times New Roman"/>
                <a:cs typeface="Times New Roman"/>
                <a:sym typeface="Times New Roman"/>
              </a:rPr>
              <a:t>A variable declared as public can be accessed directly but the private variables cannot be  accessed by the object directly. Private member can be accessed using member functions</a:t>
            </a:r>
            <a:r>
              <a:rPr lang="en-IN" sz="1800">
                <a:latin typeface="Times New Roman"/>
                <a:ea typeface="Times New Roman"/>
                <a:cs typeface="Times New Roman"/>
                <a:sym typeface="Times New Roman"/>
              </a:rPr>
              <a:t>.</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rPr lang="en-IN" sz="1800">
                <a:latin typeface="Times New Roman"/>
                <a:ea typeface="Times New Roman"/>
                <a:cs typeface="Times New Roman"/>
                <a:sym typeface="Times New Roman"/>
              </a:rPr>
              <a:t>EXAMPLE:</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rPr lang="en-IN" sz="1800">
                <a:latin typeface="Times New Roman"/>
                <a:ea typeface="Times New Roman"/>
                <a:cs typeface="Times New Roman"/>
                <a:sym typeface="Times New Roman"/>
              </a:rPr>
              <a:t>Class student</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rPr lang="en-IN" sz="1800">
                <a:latin typeface="Times New Roman"/>
                <a:ea typeface="Times New Roman"/>
                <a:cs typeface="Times New Roman"/>
                <a:sym typeface="Times New Roman"/>
              </a:rPr>
              <a:t>{</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rPr lang="en-IN" sz="1800">
                <a:latin typeface="Times New Roman"/>
                <a:ea typeface="Times New Roman"/>
                <a:cs typeface="Times New Roman"/>
                <a:sym typeface="Times New Roman"/>
              </a:rPr>
              <a:t>private : int rollno;		</a:t>
            </a:r>
            <a:endParaRPr sz="1800">
              <a:latin typeface="Times New Roman"/>
              <a:ea typeface="Times New Roman"/>
              <a:cs typeface="Times New Roman"/>
              <a:sym typeface="Times New Roman"/>
            </a:endParaRPr>
          </a:p>
          <a:p>
            <a:pPr indent="0" lvl="0" marL="457200" rtl="0" algn="l">
              <a:lnSpc>
                <a:spcPct val="100000"/>
              </a:lnSpc>
              <a:spcBef>
                <a:spcPts val="400"/>
              </a:spcBef>
              <a:spcAft>
                <a:spcPts val="0"/>
              </a:spcAft>
              <a:buSzPts val="1400"/>
              <a:buNone/>
            </a:pPr>
            <a:r>
              <a:rPr lang="en-IN" sz="1800">
                <a:latin typeface="Times New Roman"/>
                <a:ea typeface="Times New Roman"/>
                <a:cs typeface="Times New Roman"/>
                <a:sym typeface="Times New Roman"/>
              </a:rPr>
              <a:t>char name[30];	</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rPr lang="en-IN" sz="1800">
                <a:latin typeface="Times New Roman"/>
                <a:ea typeface="Times New Roman"/>
                <a:cs typeface="Times New Roman"/>
                <a:sym typeface="Times New Roman"/>
              </a:rPr>
              <a:t>public:  int no-of-student;</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rPr lang="en-IN" sz="1800">
                <a:latin typeface="Times New Roman"/>
                <a:ea typeface="Times New Roman"/>
                <a:cs typeface="Times New Roman"/>
                <a:sym typeface="Times New Roman"/>
              </a:rPr>
              <a:t>};</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rPr lang="en-IN" sz="1800">
                <a:latin typeface="Times New Roman"/>
                <a:ea typeface="Times New Roman"/>
                <a:cs typeface="Times New Roman"/>
                <a:sym typeface="Times New Roman"/>
              </a:rPr>
              <a:t>main()</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rPr lang="en-IN" sz="1800">
                <a:latin typeface="Times New Roman"/>
                <a:ea typeface="Times New Roman"/>
                <a:cs typeface="Times New Roman"/>
                <a:sym typeface="Times New Roman"/>
              </a:rPr>
              <a:t>{</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rPr lang="en-IN" sz="1800">
                <a:latin typeface="Times New Roman"/>
                <a:ea typeface="Times New Roman"/>
                <a:cs typeface="Times New Roman"/>
                <a:sym typeface="Times New Roman"/>
              </a:rPr>
              <a:t>  student s; // create an object </a:t>
            </a:r>
            <a:endParaRPr sz="1800">
              <a:latin typeface="Times New Roman"/>
              <a:ea typeface="Times New Roman"/>
              <a:cs typeface="Times New Roman"/>
              <a:sym typeface="Times New Roman"/>
            </a:endParaRPr>
          </a:p>
          <a:p>
            <a:pPr indent="0" lvl="0" marL="139700" rtl="0" algn="just">
              <a:lnSpc>
                <a:spcPct val="100000"/>
              </a:lnSpc>
              <a:spcBef>
                <a:spcPts val="400"/>
              </a:spcBef>
              <a:spcAft>
                <a:spcPts val="0"/>
              </a:spcAft>
              <a:buSzPts val="1400"/>
              <a:buNone/>
            </a:pPr>
            <a:r>
              <a:rPr lang="en-IN" sz="1800">
                <a:latin typeface="Times New Roman"/>
                <a:ea typeface="Times New Roman"/>
                <a:cs typeface="Times New Roman"/>
                <a:sym typeface="Times New Roman"/>
              </a:rPr>
              <a:t>  s</a:t>
            </a:r>
            <a:r>
              <a:rPr b="1" lang="en-IN" sz="1800">
                <a:latin typeface="Times New Roman"/>
                <a:ea typeface="Times New Roman"/>
                <a:cs typeface="Times New Roman"/>
                <a:sym typeface="Times New Roman"/>
              </a:rPr>
              <a:t>. </a:t>
            </a:r>
            <a:r>
              <a:rPr lang="en-IN" sz="1800">
                <a:latin typeface="Times New Roman"/>
                <a:ea typeface="Times New Roman"/>
                <a:cs typeface="Times New Roman"/>
                <a:sym typeface="Times New Roman"/>
              </a:rPr>
              <a:t>rollno = 10 		//Error , rollno is private member , cannot be accesses directly</a:t>
            </a:r>
            <a:endParaRPr sz="1800">
              <a:latin typeface="Times New Roman"/>
              <a:ea typeface="Times New Roman"/>
              <a:cs typeface="Times New Roman"/>
              <a:sym typeface="Times New Roman"/>
            </a:endParaRPr>
          </a:p>
          <a:p>
            <a:pPr indent="0" lvl="0" marL="139700" rtl="0" algn="just">
              <a:lnSpc>
                <a:spcPct val="100000"/>
              </a:lnSpc>
              <a:spcBef>
                <a:spcPts val="400"/>
              </a:spcBef>
              <a:spcAft>
                <a:spcPts val="0"/>
              </a:spcAft>
              <a:buSzPts val="1400"/>
              <a:buNone/>
            </a:pPr>
            <a:r>
              <a:rPr lang="en-IN" sz="1800">
                <a:latin typeface="Times New Roman"/>
                <a:ea typeface="Times New Roman"/>
                <a:cs typeface="Times New Roman"/>
                <a:sym typeface="Times New Roman"/>
              </a:rPr>
              <a:t>  s</a:t>
            </a:r>
            <a:r>
              <a:rPr b="1" lang="en-IN" sz="1800">
                <a:latin typeface="Times New Roman"/>
                <a:ea typeface="Times New Roman"/>
                <a:cs typeface="Times New Roman"/>
                <a:sym typeface="Times New Roman"/>
              </a:rPr>
              <a:t>. </a:t>
            </a:r>
            <a:r>
              <a:rPr lang="en-IN" sz="1800">
                <a:latin typeface="Times New Roman"/>
                <a:ea typeface="Times New Roman"/>
                <a:cs typeface="Times New Roman"/>
                <a:sym typeface="Times New Roman"/>
              </a:rPr>
              <a:t>no_of_student =100;        // OK  no_of_student is public member , can be accessed directly</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rPr lang="en-IN" sz="1800">
                <a:latin typeface="Times New Roman"/>
                <a:ea typeface="Times New Roman"/>
                <a:cs typeface="Times New Roman"/>
                <a:sym typeface="Times New Roman"/>
              </a:rPr>
              <a:t>  return (0);</a:t>
            </a:r>
            <a:endParaRPr sz="1800">
              <a:latin typeface="Times New Roman"/>
              <a:ea typeface="Times New Roman"/>
              <a:cs typeface="Times New Roman"/>
              <a:sym typeface="Times New Roman"/>
            </a:endParaRPr>
          </a:p>
          <a:p>
            <a:pPr indent="0" lvl="0" marL="139700" rtl="0" algn="l">
              <a:lnSpc>
                <a:spcPct val="100000"/>
              </a:lnSpc>
              <a:spcBef>
                <a:spcPts val="400"/>
              </a:spcBef>
              <a:spcAft>
                <a:spcPts val="0"/>
              </a:spcAft>
              <a:buSzPts val="1400"/>
              <a:buNone/>
            </a:pPr>
            <a:r>
              <a:rPr lang="en-IN" sz="1800">
                <a:latin typeface="Times New Roman"/>
                <a:ea typeface="Times New Roman"/>
                <a:cs typeface="Times New Roman"/>
                <a:sym typeface="Times New Roman"/>
              </a:rPr>
              <a:t>}</a:t>
            </a:r>
            <a:endParaRPr sz="1800">
              <a:latin typeface="Times New Roman"/>
              <a:ea typeface="Times New Roman"/>
              <a:cs typeface="Times New Roman"/>
              <a:sym typeface="Times New Roman"/>
            </a:endParaRPr>
          </a:p>
          <a:p>
            <a:pPr indent="-228600" lvl="0" marL="457200" rtl="0" algn="l">
              <a:lnSpc>
                <a:spcPct val="100000"/>
              </a:lnSpc>
              <a:spcBef>
                <a:spcPts val="400"/>
              </a:spcBef>
              <a:spcAft>
                <a:spcPts val="0"/>
              </a:spcAft>
              <a:buClr>
                <a:schemeClr val="lt2"/>
              </a:buClr>
              <a:buSzPts val="1400"/>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41"/>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IN"/>
              <a:t>Simple C++ Program of class - </a:t>
            </a:r>
            <a:r>
              <a:rPr lang="en-IN" sz="2400"/>
              <a:t>Example</a:t>
            </a:r>
            <a:endParaRPr/>
          </a:p>
        </p:txBody>
      </p:sp>
      <p:sp>
        <p:nvSpPr>
          <p:cNvPr id="268" name="Google Shape;268;p41"/>
          <p:cNvSpPr txBox="1"/>
          <p:nvPr>
            <p:ph idx="1" type="body"/>
          </p:nvPr>
        </p:nvSpPr>
        <p:spPr>
          <a:xfrm>
            <a:off x="609918" y="828380"/>
            <a:ext cx="10978515" cy="520124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400"/>
              </a:spcBef>
              <a:spcAft>
                <a:spcPts val="0"/>
              </a:spcAft>
              <a:buSzPts val="1400"/>
              <a:buNone/>
            </a:pPr>
            <a:r>
              <a:rPr b="1" lang="en-IN"/>
              <a:t>Write a C++ program to find the area of circle using class circle which have following details:</a:t>
            </a:r>
            <a:br>
              <a:rPr b="1" lang="en-IN"/>
            </a:br>
            <a:r>
              <a:rPr b="1" lang="en-IN"/>
              <a:t>a. Accept radius from the user    b. Calculate the area   c. Display the result</a:t>
            </a:r>
            <a:endParaRPr/>
          </a:p>
        </p:txBody>
      </p:sp>
      <p:graphicFrame>
        <p:nvGraphicFramePr>
          <p:cNvPr id="269" name="Google Shape;269;p41"/>
          <p:cNvGraphicFramePr/>
          <p:nvPr/>
        </p:nvGraphicFramePr>
        <p:xfrm>
          <a:off x="609917" y="1533378"/>
          <a:ext cx="3000000" cy="3000000"/>
        </p:xfrm>
        <a:graphic>
          <a:graphicData uri="http://schemas.openxmlformats.org/drawingml/2006/table">
            <a:tbl>
              <a:tblPr bandRow="1" firstRow="1">
                <a:noFill/>
                <a:tableStyleId>{8ADBCA2D-3344-4C49-B957-0626B1F01948}</a:tableStyleId>
              </a:tblPr>
              <a:tblGrid>
                <a:gridCol w="5286950"/>
                <a:gridCol w="5286950"/>
              </a:tblGrid>
              <a:tr h="4839300">
                <a:tc>
                  <a:txBody>
                    <a:bodyPr/>
                    <a:lstStyle/>
                    <a:p>
                      <a:pPr indent="0" lvl="0" marL="0" marR="0" rtl="0" algn="l">
                        <a:lnSpc>
                          <a:spcPct val="100000"/>
                        </a:lnSpc>
                        <a:spcBef>
                          <a:spcPts val="0"/>
                        </a:spcBef>
                        <a:spcAft>
                          <a:spcPts val="0"/>
                        </a:spcAft>
                        <a:buNone/>
                      </a:pPr>
                      <a:r>
                        <a:rPr b="0" i="0" lang="en-IN" sz="1400" u="none" cap="none" strike="noStrike">
                          <a:solidFill>
                            <a:srgbClr val="000000"/>
                          </a:solidFill>
                          <a:latin typeface="Arial"/>
                          <a:ea typeface="Arial"/>
                          <a:cs typeface="Arial"/>
                          <a:sym typeface="Arial"/>
                        </a:rPr>
                        <a:t>#include&lt;iostream&gt;</a:t>
                      </a:r>
                      <a:br>
                        <a:rPr lang="en-IN" sz="1400" u="none" cap="none" strike="noStrike"/>
                      </a:br>
                      <a:r>
                        <a:rPr b="0" i="0" lang="en-IN" sz="1400" u="none" cap="none" strike="noStrike">
                          <a:solidFill>
                            <a:srgbClr val="000000"/>
                          </a:solidFill>
                          <a:latin typeface="Arial"/>
                          <a:ea typeface="Arial"/>
                          <a:cs typeface="Arial"/>
                          <a:sym typeface="Arial"/>
                        </a:rPr>
                        <a:t>using namespace std;</a:t>
                      </a:r>
                      <a:br>
                        <a:rPr lang="en-IN" sz="1400" u="none" cap="none" strike="noStrike"/>
                      </a:br>
                      <a:r>
                        <a:rPr b="0" i="0" lang="en-IN" sz="1400" u="none" cap="none" strike="noStrike">
                          <a:solidFill>
                            <a:srgbClr val="000000"/>
                          </a:solidFill>
                          <a:latin typeface="Arial"/>
                          <a:ea typeface="Arial"/>
                          <a:cs typeface="Arial"/>
                          <a:sym typeface="Arial"/>
                        </a:rPr>
                        <a:t>class circle</a:t>
                      </a:r>
                      <a:br>
                        <a:rPr lang="en-IN" sz="1400" u="none" cap="none" strike="noStrike"/>
                      </a:br>
                      <a:r>
                        <a:rPr b="0" i="0" lang="en-IN" sz="1400" u="none" cap="none" strike="noStrike">
                          <a:solidFill>
                            <a:srgbClr val="000000"/>
                          </a:solidFill>
                          <a:latin typeface="Arial"/>
                          <a:ea typeface="Arial"/>
                          <a:cs typeface="Arial"/>
                          <a:sym typeface="Arial"/>
                        </a:rPr>
                        <a:t>{</a:t>
                      </a:r>
                      <a:br>
                        <a:rPr lang="en-IN" sz="1400" u="none" cap="none" strike="noStrike"/>
                      </a:br>
                      <a:r>
                        <a:rPr b="0" i="0" lang="en-IN" sz="1400" u="none" cap="none" strike="noStrike">
                          <a:solidFill>
                            <a:srgbClr val="000000"/>
                          </a:solidFill>
                          <a:latin typeface="Arial"/>
                          <a:ea typeface="Arial"/>
                          <a:cs typeface="Arial"/>
                          <a:sym typeface="Arial"/>
                        </a:rPr>
                        <a:t>        float radius, area;   //data members</a:t>
                      </a:r>
                      <a:br>
                        <a:rPr lang="en-IN" sz="1400" u="none" cap="none" strike="noStrike"/>
                      </a:br>
                      <a:r>
                        <a:rPr b="0" i="0" lang="en-IN" sz="1400" u="none" cap="none" strike="noStrike">
                          <a:solidFill>
                            <a:srgbClr val="000000"/>
                          </a:solidFill>
                          <a:latin typeface="Arial"/>
                          <a:ea typeface="Arial"/>
                          <a:cs typeface="Arial"/>
                          <a:sym typeface="Arial"/>
                        </a:rPr>
                        <a:t>    public:</a:t>
                      </a:r>
                      <a:br>
                        <a:rPr lang="en-IN" sz="1400" u="none" cap="none" strike="noStrike"/>
                      </a:br>
                      <a:r>
                        <a:rPr b="0" i="0" lang="en-IN" sz="1400" u="none" cap="none" strike="noStrike">
                          <a:solidFill>
                            <a:srgbClr val="000000"/>
                          </a:solidFill>
                          <a:latin typeface="Arial"/>
                          <a:ea typeface="Arial"/>
                          <a:cs typeface="Arial"/>
                          <a:sym typeface="Arial"/>
                        </a:rPr>
                        <a:t>        circle()</a:t>
                      </a:r>
                      <a:br>
                        <a:rPr lang="en-IN" sz="1400" u="none" cap="none" strike="noStrike"/>
                      </a:br>
                      <a:r>
                        <a:rPr b="0" i="0" lang="en-IN" sz="1400" u="none" cap="none" strike="noStrike">
                          <a:solidFill>
                            <a:srgbClr val="000000"/>
                          </a:solidFill>
                          <a:latin typeface="Arial"/>
                          <a:ea typeface="Arial"/>
                          <a:cs typeface="Arial"/>
                          <a:sym typeface="Arial"/>
                        </a:rPr>
                        <a:t>        {</a:t>
                      </a:r>
                      <a:br>
                        <a:rPr lang="en-IN" sz="1400" u="none" cap="none" strike="noStrike"/>
                      </a:br>
                      <a:r>
                        <a:rPr b="0" i="0" lang="en-IN" sz="1400" u="none" cap="none" strike="noStrike">
                          <a:solidFill>
                            <a:srgbClr val="000000"/>
                          </a:solidFill>
                          <a:latin typeface="Arial"/>
                          <a:ea typeface="Arial"/>
                          <a:cs typeface="Arial"/>
                          <a:sym typeface="Arial"/>
                        </a:rPr>
                        <a:t>                cout&lt;&lt;"\n Enter the value of Radius : ";</a:t>
                      </a:r>
                      <a:br>
                        <a:rPr lang="en-IN" sz="1400" u="none" cap="none" strike="noStrike"/>
                      </a:br>
                      <a:r>
                        <a:rPr b="0" i="0" lang="en-IN" sz="1400" u="none" cap="none" strike="noStrike">
                          <a:solidFill>
                            <a:srgbClr val="000000"/>
                          </a:solidFill>
                          <a:latin typeface="Arial"/>
                          <a:ea typeface="Arial"/>
                          <a:cs typeface="Arial"/>
                          <a:sym typeface="Arial"/>
                        </a:rPr>
                        <a:t>                cin&gt;&gt;radius;</a:t>
                      </a:r>
                      <a:br>
                        <a:rPr lang="en-IN" sz="1400" u="none" cap="none" strike="noStrike"/>
                      </a:br>
                      <a:r>
                        <a:rPr b="0" i="0" lang="en-IN" sz="1400" u="none" cap="none" strike="noStrike">
                          <a:solidFill>
                            <a:srgbClr val="000000"/>
                          </a:solidFill>
                          <a:latin typeface="Arial"/>
                          <a:ea typeface="Arial"/>
                          <a:cs typeface="Arial"/>
                          <a:sym typeface="Arial"/>
                        </a:rPr>
                        <a:t>        }</a:t>
                      </a:r>
                      <a:br>
                        <a:rPr lang="en-IN" sz="1400" u="none" cap="none" strike="noStrike"/>
                      </a:br>
                      <a:r>
                        <a:rPr b="0" i="0" lang="en-IN" sz="1400" u="none" cap="none" strike="noStrike">
                          <a:solidFill>
                            <a:srgbClr val="000000"/>
                          </a:solidFill>
                          <a:latin typeface="Arial"/>
                          <a:ea typeface="Arial"/>
                          <a:cs typeface="Arial"/>
                          <a:sym typeface="Arial"/>
                        </a:rPr>
                        <a:t>        void calculate()</a:t>
                      </a:r>
                      <a:endParaRPr/>
                    </a:p>
                    <a:p>
                      <a:pPr indent="0" lvl="0" marL="0" marR="0" rtl="0" algn="l">
                        <a:lnSpc>
                          <a:spcPct val="100000"/>
                        </a:lnSpc>
                        <a:spcBef>
                          <a:spcPts val="0"/>
                        </a:spcBef>
                        <a:spcAft>
                          <a:spcPts val="0"/>
                        </a:spcAft>
                        <a:buNone/>
                      </a:pPr>
                      <a:r>
                        <a:rPr b="0" i="0" lang="en-IN" sz="1400" u="none" cap="none" strike="noStrike">
                          <a:solidFill>
                            <a:srgbClr val="000000"/>
                          </a:solidFill>
                          <a:latin typeface="Arial"/>
                          <a:ea typeface="Arial"/>
                          <a:cs typeface="Arial"/>
                          <a:sym typeface="Arial"/>
                        </a:rPr>
                        <a:t>{</a:t>
                      </a:r>
                      <a:endParaRPr/>
                    </a:p>
                    <a:p>
                      <a:pPr indent="0" lvl="0" marL="0" marR="0" rtl="0" algn="l">
                        <a:lnSpc>
                          <a:spcPct val="100000"/>
                        </a:lnSpc>
                        <a:spcBef>
                          <a:spcPts val="0"/>
                        </a:spcBef>
                        <a:spcAft>
                          <a:spcPts val="0"/>
                        </a:spcAft>
                        <a:buNone/>
                      </a:pPr>
                      <a:r>
                        <a:rPr b="0" i="0" lang="en-IN" sz="1400" u="none" cap="none" strike="noStrike">
                          <a:solidFill>
                            <a:srgbClr val="000000"/>
                          </a:solidFill>
                          <a:latin typeface="Arial"/>
                          <a:ea typeface="Arial"/>
                          <a:cs typeface="Arial"/>
                          <a:sym typeface="Arial"/>
                        </a:rPr>
                        <a:t>area = 3.14 * radius * radius;</a:t>
                      </a:r>
                      <a:br>
                        <a:rPr lang="en-IN" sz="1400" u="none" cap="none" strike="noStrike"/>
                      </a:br>
                      <a:r>
                        <a:rPr b="0" i="0" lang="en-IN" sz="1400" u="none" cap="none" strike="noStrike">
                          <a:solidFill>
                            <a:srgbClr val="000000"/>
                          </a:solidFill>
                          <a:latin typeface="Arial"/>
                          <a:ea typeface="Arial"/>
                          <a:cs typeface="Arial"/>
                          <a:sym typeface="Arial"/>
                        </a:rPr>
                        <a:t>     void display()</a:t>
                      </a:r>
                      <a:endParaRPr/>
                    </a:p>
                    <a:p>
                      <a:pPr indent="0" lvl="0" marL="0" marR="0" rtl="0" algn="l">
                        <a:lnSpc>
                          <a:spcPct val="100000"/>
                        </a:lnSpc>
                        <a:spcBef>
                          <a:spcPts val="0"/>
                        </a:spcBef>
                        <a:spcAft>
                          <a:spcPts val="0"/>
                        </a:spcAft>
                        <a:buNone/>
                      </a:pPr>
                      <a:r>
                        <a:rPr b="0" i="0" lang="en-IN" sz="1400" u="none" cap="none" strike="noStrike">
                          <a:solidFill>
                            <a:srgbClr val="000000"/>
                          </a:solidFill>
                          <a:latin typeface="Arial"/>
                          <a:ea typeface="Arial"/>
                          <a:cs typeface="Arial"/>
                          <a:sym typeface="Arial"/>
                        </a:rPr>
                        <a:t>{   </a:t>
                      </a:r>
                      <a:endParaRPr/>
                    </a:p>
                    <a:p>
                      <a:pPr indent="0" lvl="0" marL="0" marR="0" rtl="0" algn="l">
                        <a:lnSpc>
                          <a:spcPct val="100000"/>
                        </a:lnSpc>
                        <a:spcBef>
                          <a:spcPts val="0"/>
                        </a:spcBef>
                        <a:spcAft>
                          <a:spcPts val="0"/>
                        </a:spcAft>
                        <a:buNone/>
                      </a:pPr>
                      <a:r>
                        <a:rPr b="0" i="0" lang="en-IN" sz="1400" u="none" cap="none" strike="noStrike">
                          <a:solidFill>
                            <a:srgbClr val="000000"/>
                          </a:solidFill>
                          <a:latin typeface="Arial"/>
                          <a:ea typeface="Arial"/>
                          <a:cs typeface="Arial"/>
                          <a:sym typeface="Arial"/>
                        </a:rPr>
                        <a:t>  </a:t>
                      </a:r>
                      <a:endParaRPr/>
                    </a:p>
                    <a:p>
                      <a:pPr indent="0" lvl="0" marL="0" marR="0" rtl="0" algn="l">
                        <a:lnSpc>
                          <a:spcPct val="100000"/>
                        </a:lnSpc>
                        <a:spcBef>
                          <a:spcPts val="0"/>
                        </a:spcBef>
                        <a:spcAft>
                          <a:spcPts val="0"/>
                        </a:spcAft>
                        <a:buNone/>
                      </a:pPr>
                      <a:r>
                        <a:rPr b="0" i="0" lang="en-IN" sz="1400" u="none" cap="none" strike="noStrike">
                          <a:solidFill>
                            <a:srgbClr val="000000"/>
                          </a:solidFill>
                          <a:latin typeface="Arial"/>
                          <a:ea typeface="Arial"/>
                          <a:cs typeface="Arial"/>
                          <a:sym typeface="Arial"/>
                        </a:rPr>
                        <a:t>cout&lt;&lt;"\n Area of Circle : "&lt;&lt;area;</a:t>
                      </a:r>
                      <a:br>
                        <a:rPr lang="en-IN" sz="1400" u="none" cap="none" strike="noStrike"/>
                      </a:br>
                      <a:br>
                        <a:rPr lang="en-IN" sz="1400" u="none" cap="none" strike="noStrike"/>
                      </a:br>
                      <a:r>
                        <a:rPr b="0" i="0" lang="en-IN" sz="1400" u="none" cap="none" strike="noStrike">
                          <a:solidFill>
                            <a:srgbClr val="000000"/>
                          </a:solidFill>
                          <a:latin typeface="Arial"/>
                          <a:ea typeface="Arial"/>
                          <a:cs typeface="Arial"/>
                          <a:sym typeface="Arial"/>
                        </a:rPr>
                        <a:t>}</a:t>
                      </a:r>
                      <a:endParaRPr/>
                    </a:p>
                    <a:p>
                      <a:pPr indent="0" lvl="0" marL="0" marR="0" rtl="0" algn="l">
                        <a:lnSpc>
                          <a:spcPct val="100000"/>
                        </a:lnSpc>
                        <a:spcBef>
                          <a:spcPts val="0"/>
                        </a:spcBef>
                        <a:spcAft>
                          <a:spcPts val="0"/>
                        </a:spcAft>
                        <a:buNone/>
                      </a:pPr>
                      <a:r>
                        <a:rPr b="0" i="0" lang="en-IN" sz="1400" u="none" cap="none" strike="noStrike">
                          <a:solidFill>
                            <a:srgbClr val="000000"/>
                          </a:solidFill>
                          <a:latin typeface="Arial"/>
                          <a:ea typeface="Arial"/>
                          <a:cs typeface="Arial"/>
                          <a:sym typeface="Arial"/>
                        </a:rPr>
                        <a:t>};</a:t>
                      </a:r>
                      <a:br>
                        <a:rPr lang="en-IN" sz="1400" u="none" cap="none" strike="noStrike"/>
                      </a:br>
                      <a:endParaRPr sz="1400" u="none" cap="none" strike="noStrike"/>
                    </a:p>
                  </a:txBody>
                  <a:tcPr marT="45725" marB="45725" marR="91450" marL="91450"/>
                </a:tc>
                <a:tc>
                  <a:txBody>
                    <a:bodyPr/>
                    <a:lstStyle/>
                    <a:p>
                      <a:pPr indent="0" lvl="0" marL="0" marR="0" rtl="0" algn="l">
                        <a:lnSpc>
                          <a:spcPct val="100000"/>
                        </a:lnSpc>
                        <a:spcBef>
                          <a:spcPts val="0"/>
                        </a:spcBef>
                        <a:spcAft>
                          <a:spcPts val="0"/>
                        </a:spcAft>
                        <a:buNone/>
                      </a:pPr>
                      <a:r>
                        <a:rPr b="0" i="0" lang="en-IN" sz="1400" u="none" cap="none" strike="noStrike">
                          <a:solidFill>
                            <a:srgbClr val="000000"/>
                          </a:solidFill>
                          <a:latin typeface="Arial"/>
                          <a:ea typeface="Arial"/>
                          <a:cs typeface="Arial"/>
                          <a:sym typeface="Arial"/>
                        </a:rPr>
                        <a:t>int main()</a:t>
                      </a:r>
                      <a:br>
                        <a:rPr lang="en-IN" sz="1400" u="none" cap="none" strike="noStrike"/>
                      </a:br>
                      <a:r>
                        <a:rPr b="0" i="0" lang="en-IN" sz="1400" u="none" cap="none" strike="noStrike">
                          <a:solidFill>
                            <a:srgbClr val="000000"/>
                          </a:solidFill>
                          <a:latin typeface="Arial"/>
                          <a:ea typeface="Arial"/>
                          <a:cs typeface="Arial"/>
                          <a:sym typeface="Arial"/>
                        </a:rPr>
                        <a:t>{</a:t>
                      </a:r>
                      <a:br>
                        <a:rPr lang="en-IN" sz="1400" u="none" cap="none" strike="noStrike"/>
                      </a:br>
                      <a:r>
                        <a:rPr b="0" i="0" lang="en-IN" sz="1400" u="none" cap="none" strike="noStrike">
                          <a:solidFill>
                            <a:srgbClr val="000000"/>
                          </a:solidFill>
                          <a:latin typeface="Arial"/>
                          <a:ea typeface="Arial"/>
                          <a:cs typeface="Arial"/>
                          <a:sym typeface="Arial"/>
                        </a:rPr>
                        <a:t>        circle cr;   //object created</a:t>
                      </a:r>
                      <a:br>
                        <a:rPr lang="en-IN" sz="1400" u="none" cap="none" strike="noStrike"/>
                      </a:br>
                      <a:r>
                        <a:rPr b="0" i="0" lang="en-IN" sz="1400" u="none" cap="none" strike="noStrike">
                          <a:solidFill>
                            <a:srgbClr val="000000"/>
                          </a:solidFill>
                          <a:latin typeface="Arial"/>
                          <a:ea typeface="Arial"/>
                          <a:cs typeface="Arial"/>
                          <a:sym typeface="Arial"/>
                        </a:rPr>
                        <a:t>        cr.calculate();   //calling function</a:t>
                      </a:r>
                      <a:br>
                        <a:rPr lang="en-IN" sz="1400" u="none" cap="none" strike="noStrike"/>
                      </a:br>
                      <a:r>
                        <a:rPr b="0" i="0" lang="en-IN" sz="1400" u="none" cap="none" strike="noStrike">
                          <a:solidFill>
                            <a:srgbClr val="000000"/>
                          </a:solidFill>
                          <a:latin typeface="Arial"/>
                          <a:ea typeface="Arial"/>
                          <a:cs typeface="Arial"/>
                          <a:sym typeface="Arial"/>
                        </a:rPr>
                        <a:t>        cr.display();  //calling function</a:t>
                      </a:r>
                      <a:br>
                        <a:rPr lang="en-IN" sz="1400" u="none" cap="none" strike="noStrike"/>
                      </a:br>
                      <a:r>
                        <a:rPr b="0" i="0" lang="en-IN" sz="1400" u="none" cap="none" strike="noStrike">
                          <a:solidFill>
                            <a:srgbClr val="000000"/>
                          </a:solidFill>
                          <a:latin typeface="Arial"/>
                          <a:ea typeface="Arial"/>
                          <a:cs typeface="Arial"/>
                          <a:sym typeface="Arial"/>
                        </a:rPr>
                        <a:t>        return 0;</a:t>
                      </a:r>
                      <a:br>
                        <a:rPr lang="en-IN" sz="1400" u="none" cap="none" strike="noStrike"/>
                      </a:br>
                      <a:r>
                        <a:rPr b="0" i="0" lang="en-IN" sz="1400" u="none" cap="none" strike="noStrike">
                          <a:solidFill>
                            <a:srgbClr val="000000"/>
                          </a:solidFill>
                          <a:latin typeface="Arial"/>
                          <a:ea typeface="Arial"/>
                          <a:cs typeface="Arial"/>
                          <a:sym typeface="Arial"/>
                        </a:rPr>
                        <a:t>}</a:t>
                      </a:r>
                      <a:endParaRPr/>
                    </a:p>
                    <a:p>
                      <a:pPr indent="0" lvl="0" marL="0" marR="0" rtl="0" algn="l">
                        <a:lnSpc>
                          <a:spcPct val="100000"/>
                        </a:lnSpc>
                        <a:spcBef>
                          <a:spcPts val="0"/>
                        </a:spcBef>
                        <a:spcAft>
                          <a:spcPts val="0"/>
                        </a:spcAft>
                        <a:buNone/>
                      </a:pPr>
                      <a:r>
                        <a:rPr b="0" i="0" lang="en-IN" sz="1400" u="none" cap="none" strike="noStrike">
                          <a:solidFill>
                            <a:srgbClr val="000000"/>
                          </a:solidFill>
                          <a:latin typeface="Arial"/>
                          <a:ea typeface="Arial"/>
                          <a:cs typeface="Arial"/>
                          <a:sym typeface="Arial"/>
                        </a:rPr>
                        <a:t>Output: </a:t>
                      </a:r>
                      <a:endParaRPr/>
                    </a:p>
                    <a:p>
                      <a:pPr indent="0" lvl="0" marL="0" marR="0" rtl="0" algn="l">
                        <a:lnSpc>
                          <a:spcPct val="100000"/>
                        </a:lnSpc>
                        <a:spcBef>
                          <a:spcPts val="0"/>
                        </a:spcBef>
                        <a:spcAft>
                          <a:spcPts val="0"/>
                        </a:spcAft>
                        <a:buNone/>
                      </a:pPr>
                      <a:r>
                        <a:rPr b="1" i="0" lang="en-IN" sz="1400" u="none" cap="none" strike="noStrike">
                          <a:solidFill>
                            <a:srgbClr val="000000"/>
                          </a:solidFill>
                          <a:latin typeface="Arial"/>
                          <a:ea typeface="Arial"/>
                          <a:cs typeface="Arial"/>
                          <a:sym typeface="Arial"/>
                        </a:rPr>
                        <a:t>IDE where program executed is Dev c++</a:t>
                      </a:r>
                      <a:endParaRPr b="1"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sz="1400" u="none" cap="none" strike="noStrike"/>
                    </a:p>
                    <a:p>
                      <a:pPr indent="0" lvl="0" marL="0" marR="0" rtl="0" algn="l">
                        <a:lnSpc>
                          <a:spcPct val="100000"/>
                        </a:lnSpc>
                        <a:spcBef>
                          <a:spcPts val="0"/>
                        </a:spcBef>
                        <a:spcAft>
                          <a:spcPts val="0"/>
                        </a:spcAft>
                        <a:buNone/>
                      </a:pPr>
                      <a:r>
                        <a:t/>
                      </a:r>
                      <a:endParaRPr sz="1400" u="none" cap="none" strike="noStrike"/>
                    </a:p>
                  </a:txBody>
                  <a:tcPr marT="45725" marB="45725" marR="91450" marL="91450"/>
                </a:tc>
              </a:tr>
            </a:tbl>
          </a:graphicData>
        </a:graphic>
      </p:graphicFrame>
      <p:pic>
        <p:nvPicPr>
          <p:cNvPr id="270" name="Google Shape;270;p41"/>
          <p:cNvPicPr preferRelativeResize="0"/>
          <p:nvPr/>
        </p:nvPicPr>
        <p:blipFill rotWithShape="1">
          <a:blip r:embed="rId3">
            <a:alphaModFix/>
          </a:blip>
          <a:srcRect b="0" l="0" r="0" t="0"/>
          <a:stretch/>
        </p:blipFill>
        <p:spPr>
          <a:xfrm>
            <a:off x="6099175" y="3547845"/>
            <a:ext cx="4744514" cy="24817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
                                            <p:txEl>
                                              <p:pRg end="0" st="0"/>
                                            </p:txEl>
                                          </p:spTgt>
                                        </p:tgtEl>
                                        <p:attrNameLst>
                                          <p:attrName>style.visibility</p:attrName>
                                        </p:attrNameLst>
                                      </p:cBhvr>
                                      <p:to>
                                        <p:strVal val="visible"/>
                                      </p:to>
                                    </p:set>
                                    <p:animEffect filter="fade" transition="in">
                                      <p:cBhvr>
                                        <p:cTn dur="1000"/>
                                        <p:tgtEl>
                                          <p:spTgt spid="26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
                                        </p:tgtEl>
                                        <p:attrNameLst>
                                          <p:attrName>style.visibility</p:attrName>
                                        </p:attrNameLst>
                                      </p:cBhvr>
                                      <p:to>
                                        <p:strVal val="visible"/>
                                      </p:to>
                                    </p:set>
                                    <p:animEffect filter="fade" transition="in">
                                      <p:cBhvr>
                                        <p:cTn dur="500"/>
                                        <p:tgtEl>
                                          <p:spTgt spid="2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
                                        </p:tgtEl>
                                        <p:attrNameLst>
                                          <p:attrName>style.visibility</p:attrName>
                                        </p:attrNameLst>
                                      </p:cBhvr>
                                      <p:to>
                                        <p:strVal val="visible"/>
                                      </p:to>
                                    </p:set>
                                    <p:animEffect filter="fade" transition="in">
                                      <p:cBhvr>
                                        <p:cTn dur="500"/>
                                        <p:tgtEl>
                                          <p:spTgt spid="27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42"/>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IN"/>
              <a:t>Simple C++ Program of class - </a:t>
            </a:r>
            <a:r>
              <a:rPr lang="en-IN" sz="2400"/>
              <a:t>Example</a:t>
            </a:r>
            <a:endParaRPr/>
          </a:p>
        </p:txBody>
      </p:sp>
      <p:sp>
        <p:nvSpPr>
          <p:cNvPr id="277" name="Google Shape;277;p42"/>
          <p:cNvSpPr txBox="1"/>
          <p:nvPr>
            <p:ph idx="1" type="body"/>
          </p:nvPr>
        </p:nvSpPr>
        <p:spPr>
          <a:xfrm>
            <a:off x="609918" y="884600"/>
            <a:ext cx="10978515" cy="520124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400"/>
              </a:spcBef>
              <a:spcAft>
                <a:spcPts val="0"/>
              </a:spcAft>
              <a:buSzPts val="1400"/>
              <a:buNone/>
            </a:pPr>
            <a:r>
              <a:rPr b="1" lang="en-IN"/>
              <a:t>Write a program to declare a class ‘Emp’ containing data member’s emp_id and salary. </a:t>
            </a:r>
            <a:endParaRPr/>
          </a:p>
          <a:p>
            <a:pPr indent="0" lvl="0" marL="0" rtl="0" algn="l">
              <a:lnSpc>
                <a:spcPct val="100000"/>
              </a:lnSpc>
              <a:spcBef>
                <a:spcPts val="400"/>
              </a:spcBef>
              <a:spcAft>
                <a:spcPts val="0"/>
              </a:spcAft>
              <a:buSzPts val="1400"/>
              <a:buNone/>
            </a:pPr>
            <a:r>
              <a:rPr b="1" lang="en-IN"/>
              <a:t>Declare accept() and showdata() function  and  display and accept  this data for 1 object of the class.</a:t>
            </a:r>
            <a:endParaRPr/>
          </a:p>
          <a:p>
            <a:pPr indent="-355600" lvl="0" marL="355600" rtl="0" algn="l">
              <a:lnSpc>
                <a:spcPct val="100000"/>
              </a:lnSpc>
              <a:spcBef>
                <a:spcPts val="400"/>
              </a:spcBef>
              <a:spcAft>
                <a:spcPts val="0"/>
              </a:spcAft>
              <a:buSzPts val="1400"/>
              <a:buNone/>
            </a:pPr>
            <a:r>
              <a:t/>
            </a:r>
            <a:endParaRPr/>
          </a:p>
        </p:txBody>
      </p:sp>
      <p:graphicFrame>
        <p:nvGraphicFramePr>
          <p:cNvPr id="278" name="Google Shape;278;p42"/>
          <p:cNvGraphicFramePr/>
          <p:nvPr/>
        </p:nvGraphicFramePr>
        <p:xfrm>
          <a:off x="609917" y="1631852"/>
          <a:ext cx="3000000" cy="3000000"/>
        </p:xfrm>
        <a:graphic>
          <a:graphicData uri="http://schemas.openxmlformats.org/drawingml/2006/table">
            <a:tbl>
              <a:tblPr bandRow="1" firstRow="1">
                <a:noFill/>
                <a:tableStyleId>{8ADBCA2D-3344-4C49-B957-0626B1F01948}</a:tableStyleId>
              </a:tblPr>
              <a:tblGrid>
                <a:gridCol w="4876475"/>
                <a:gridCol w="5697425"/>
              </a:tblGrid>
              <a:tr h="4572000">
                <a:tc>
                  <a:txBody>
                    <a:bodyPr/>
                    <a:lstStyle/>
                    <a:p>
                      <a:pPr indent="0" lvl="0" marL="0" marR="0" rtl="0" algn="l">
                        <a:lnSpc>
                          <a:spcPct val="100000"/>
                        </a:lnSpc>
                        <a:spcBef>
                          <a:spcPts val="0"/>
                        </a:spcBef>
                        <a:spcAft>
                          <a:spcPts val="0"/>
                        </a:spcAft>
                        <a:buNone/>
                      </a:pPr>
                      <a:r>
                        <a:rPr b="0" i="0" lang="en-IN" sz="1400" u="none" cap="none" strike="noStrike">
                          <a:solidFill>
                            <a:srgbClr val="000000"/>
                          </a:solidFill>
                          <a:latin typeface="Arial"/>
                          <a:ea typeface="Arial"/>
                          <a:cs typeface="Arial"/>
                          <a:sym typeface="Arial"/>
                        </a:rPr>
                        <a:t>#include&lt;iostream.h&gt;</a:t>
                      </a:r>
                      <a:endParaRPr/>
                    </a:p>
                    <a:p>
                      <a:pPr indent="0" lvl="0" marL="0" marR="0" rtl="0" algn="l">
                        <a:lnSpc>
                          <a:spcPct val="100000"/>
                        </a:lnSpc>
                        <a:spcBef>
                          <a:spcPts val="0"/>
                        </a:spcBef>
                        <a:spcAft>
                          <a:spcPts val="0"/>
                        </a:spcAft>
                        <a:buNone/>
                      </a:pPr>
                      <a:r>
                        <a:rPr b="0" i="0" lang="en-IN" sz="1400" u="none" cap="none" strike="noStrike">
                          <a:solidFill>
                            <a:srgbClr val="000000"/>
                          </a:solidFill>
                          <a:latin typeface="Arial"/>
                          <a:ea typeface="Arial"/>
                          <a:cs typeface="Arial"/>
                          <a:sym typeface="Arial"/>
                        </a:rPr>
                        <a:t>Using namespace std;</a:t>
                      </a:r>
                      <a:br>
                        <a:rPr lang="en-IN" sz="1400" u="none" cap="none" strike="noStrike"/>
                      </a:br>
                      <a:r>
                        <a:rPr b="0" i="0" lang="en-IN" sz="1400" u="none" cap="none" strike="noStrike">
                          <a:solidFill>
                            <a:srgbClr val="000000"/>
                          </a:solidFill>
                          <a:latin typeface="Arial"/>
                          <a:ea typeface="Arial"/>
                          <a:cs typeface="Arial"/>
                          <a:sym typeface="Arial"/>
                        </a:rPr>
                        <a:t>class Emp</a:t>
                      </a:r>
                      <a:br>
                        <a:rPr lang="en-IN" sz="1400" u="none" cap="none" strike="noStrike"/>
                      </a:br>
                      <a:r>
                        <a:rPr b="0" i="0" lang="en-IN" sz="1400" u="none" cap="none" strike="noStrike">
                          <a:solidFill>
                            <a:srgbClr val="000000"/>
                          </a:solidFill>
                          <a:latin typeface="Arial"/>
                          <a:ea typeface="Arial"/>
                          <a:cs typeface="Arial"/>
                          <a:sym typeface="Arial"/>
                        </a:rPr>
                        <a:t>{</a:t>
                      </a:r>
                      <a:endParaRPr/>
                    </a:p>
                    <a:p>
                      <a:pPr indent="0" lvl="0" marL="0" marR="0" rtl="0" algn="l">
                        <a:lnSpc>
                          <a:spcPct val="100000"/>
                        </a:lnSpc>
                        <a:spcBef>
                          <a:spcPts val="0"/>
                        </a:spcBef>
                        <a:spcAft>
                          <a:spcPts val="0"/>
                        </a:spcAft>
                        <a:buNone/>
                      </a:pPr>
                      <a:r>
                        <a:rPr lang="en-IN" sz="1400" u="none" cap="none" strike="noStrike"/>
                        <a:t>private:</a:t>
                      </a:r>
                      <a:br>
                        <a:rPr lang="en-IN" sz="1400" u="none" cap="none" strike="noStrike"/>
                      </a:br>
                      <a:r>
                        <a:rPr b="0" i="0" lang="en-IN" sz="1400" u="none" cap="none" strike="noStrike">
                          <a:solidFill>
                            <a:srgbClr val="000000"/>
                          </a:solidFill>
                          <a:latin typeface="Arial"/>
                          <a:ea typeface="Arial"/>
                          <a:cs typeface="Arial"/>
                          <a:sym typeface="Arial"/>
                        </a:rPr>
                        <a:t>        int emp_id;</a:t>
                      </a:r>
                      <a:br>
                        <a:rPr lang="en-IN" sz="1400" u="none" cap="none" strike="noStrike"/>
                      </a:br>
                      <a:r>
                        <a:rPr b="0" i="0" lang="en-IN" sz="1400" u="none" cap="none" strike="noStrike">
                          <a:solidFill>
                            <a:srgbClr val="000000"/>
                          </a:solidFill>
                          <a:latin typeface="Arial"/>
                          <a:ea typeface="Arial"/>
                          <a:cs typeface="Arial"/>
                          <a:sym typeface="Arial"/>
                        </a:rPr>
                        <a:t>        float salary;</a:t>
                      </a:r>
                      <a:br>
                        <a:rPr lang="en-IN" sz="1400" u="none" cap="none" strike="noStrike"/>
                      </a:br>
                      <a:br>
                        <a:rPr lang="en-IN" sz="1400" u="none" cap="none" strike="noStrike"/>
                      </a:br>
                      <a:r>
                        <a:rPr b="0" i="0" lang="en-IN" sz="1400" u="none" cap="none" strike="noStrike">
                          <a:solidFill>
                            <a:srgbClr val="000000"/>
                          </a:solidFill>
                          <a:latin typeface="Arial"/>
                          <a:ea typeface="Arial"/>
                          <a:cs typeface="Arial"/>
                          <a:sym typeface="Arial"/>
                        </a:rPr>
                        <a:t>public:</a:t>
                      </a:r>
                      <a:br>
                        <a:rPr lang="en-IN" sz="1400" u="none" cap="none" strike="noStrike"/>
                      </a:br>
                      <a:r>
                        <a:rPr b="0" i="0" lang="en-IN" sz="1400" u="none" cap="none" strike="noStrike">
                          <a:solidFill>
                            <a:srgbClr val="000000"/>
                          </a:solidFill>
                          <a:latin typeface="Arial"/>
                          <a:ea typeface="Arial"/>
                          <a:cs typeface="Arial"/>
                          <a:sym typeface="Arial"/>
                        </a:rPr>
                        <a:t>        void accept()</a:t>
                      </a:r>
                      <a:br>
                        <a:rPr lang="en-IN" sz="1400" u="none" cap="none" strike="noStrike"/>
                      </a:br>
                      <a:r>
                        <a:rPr b="0" i="0" lang="en-IN" sz="1400" u="none" cap="none" strike="noStrike">
                          <a:solidFill>
                            <a:srgbClr val="000000"/>
                          </a:solidFill>
                          <a:latin typeface="Arial"/>
                          <a:ea typeface="Arial"/>
                          <a:cs typeface="Arial"/>
                          <a:sym typeface="Arial"/>
                        </a:rPr>
                        <a:t>        {</a:t>
                      </a:r>
                      <a:br>
                        <a:rPr lang="en-IN" sz="1400" u="none" cap="none" strike="noStrike"/>
                      </a:br>
                      <a:r>
                        <a:rPr b="0" i="0" lang="en-IN" sz="1400" u="none" cap="none" strike="noStrike">
                          <a:solidFill>
                            <a:srgbClr val="000000"/>
                          </a:solidFill>
                          <a:latin typeface="Arial"/>
                          <a:ea typeface="Arial"/>
                          <a:cs typeface="Arial"/>
                          <a:sym typeface="Arial"/>
                        </a:rPr>
                        <a:t>                cout&lt;&lt;"\n Enter Employee id : ";</a:t>
                      </a:r>
                      <a:br>
                        <a:rPr lang="en-IN" sz="1400" u="none" cap="none" strike="noStrike"/>
                      </a:br>
                      <a:r>
                        <a:rPr b="0" i="0" lang="en-IN" sz="1400" u="none" cap="none" strike="noStrike">
                          <a:solidFill>
                            <a:srgbClr val="000000"/>
                          </a:solidFill>
                          <a:latin typeface="Arial"/>
                          <a:ea typeface="Arial"/>
                          <a:cs typeface="Arial"/>
                          <a:sym typeface="Arial"/>
                        </a:rPr>
                        <a:t>                cin&gt;&gt;emp_id;</a:t>
                      </a:r>
                      <a:br>
                        <a:rPr lang="en-IN" sz="1400" u="none" cap="none" strike="noStrike"/>
                      </a:br>
                      <a:r>
                        <a:rPr b="0" i="0" lang="en-IN" sz="1400" u="none" cap="none" strike="noStrike">
                          <a:solidFill>
                            <a:srgbClr val="000000"/>
                          </a:solidFill>
                          <a:latin typeface="Arial"/>
                          <a:ea typeface="Arial"/>
                          <a:cs typeface="Arial"/>
                          <a:sym typeface="Arial"/>
                        </a:rPr>
                        <a:t>                cout&lt;&lt;"\n Enter  Salary : ";</a:t>
                      </a:r>
                      <a:br>
                        <a:rPr lang="en-IN" sz="1400" u="none" cap="none" strike="noStrike"/>
                      </a:br>
                      <a:r>
                        <a:rPr b="0" i="0" lang="en-IN" sz="1400" u="none" cap="none" strike="noStrike">
                          <a:solidFill>
                            <a:srgbClr val="000000"/>
                          </a:solidFill>
                          <a:latin typeface="Arial"/>
                          <a:ea typeface="Arial"/>
                          <a:cs typeface="Arial"/>
                          <a:sym typeface="Arial"/>
                        </a:rPr>
                        <a:t>                cin&gt;&gt;salary;</a:t>
                      </a:r>
                      <a:br>
                        <a:rPr lang="en-IN" sz="1400" u="none" cap="none" strike="noStrike"/>
                      </a:br>
                      <a:br>
                        <a:rPr lang="en-IN" sz="1400" u="none" cap="none" strike="noStrike"/>
                      </a:br>
                      <a:r>
                        <a:rPr b="0" i="0" lang="en-IN" sz="1400" u="none" cap="none" strike="noStrike">
                          <a:solidFill>
                            <a:srgbClr val="000000"/>
                          </a:solidFill>
                          <a:latin typeface="Arial"/>
                          <a:ea typeface="Arial"/>
                          <a:cs typeface="Arial"/>
                          <a:sym typeface="Arial"/>
                        </a:rPr>
                        <a:t>        }</a:t>
                      </a:r>
                      <a:endParaRPr/>
                    </a:p>
                    <a:p>
                      <a:pPr indent="0" lvl="0" marL="0" marR="0" rtl="0" algn="l">
                        <a:lnSpc>
                          <a:spcPct val="100000"/>
                        </a:lnSpc>
                        <a:spcBef>
                          <a:spcPts val="0"/>
                        </a:spcBef>
                        <a:spcAft>
                          <a:spcPts val="0"/>
                        </a:spcAft>
                        <a:buNone/>
                      </a:pPr>
                      <a:r>
                        <a:rPr b="0" i="0" lang="en-IN" sz="1400" u="none" cap="none" strike="noStrike">
                          <a:solidFill>
                            <a:srgbClr val="000000"/>
                          </a:solidFill>
                          <a:latin typeface="Arial"/>
                          <a:ea typeface="Arial"/>
                          <a:cs typeface="Arial"/>
                          <a:sym typeface="Arial"/>
                        </a:rPr>
                        <a:t>void showdata()</a:t>
                      </a:r>
                      <a:br>
                        <a:rPr lang="en-IN" sz="1400" u="none" cap="none" strike="noStrike"/>
                      </a:br>
                      <a:r>
                        <a:rPr b="0" i="0" lang="en-IN" sz="1400" u="none" cap="none" strike="noStrike">
                          <a:solidFill>
                            <a:srgbClr val="000000"/>
                          </a:solidFill>
                          <a:latin typeface="Arial"/>
                          <a:ea typeface="Arial"/>
                          <a:cs typeface="Arial"/>
                          <a:sym typeface="Arial"/>
                        </a:rPr>
                        <a:t>        {</a:t>
                      </a:r>
                      <a:br>
                        <a:rPr lang="en-IN" sz="1400" u="none" cap="none" strike="noStrike"/>
                      </a:br>
                      <a:r>
                        <a:rPr b="0" i="0" lang="en-IN" sz="1400" u="none" cap="none" strike="noStrike">
                          <a:solidFill>
                            <a:srgbClr val="000000"/>
                          </a:solidFill>
                          <a:latin typeface="Arial"/>
                          <a:ea typeface="Arial"/>
                          <a:cs typeface="Arial"/>
                          <a:sym typeface="Arial"/>
                        </a:rPr>
                        <a:t>                cout&lt;&lt;"\n Employee  id is “&lt;&lt;emp_id;</a:t>
                      </a:r>
                      <a:br>
                        <a:rPr lang="en-IN" sz="1400" u="none" cap="none" strike="noStrike"/>
                      </a:br>
                      <a:r>
                        <a:rPr b="0" i="0" lang="en-IN" sz="1400" u="none" cap="none" strike="noStrike">
                          <a:solidFill>
                            <a:srgbClr val="000000"/>
                          </a:solidFill>
                          <a:latin typeface="Arial"/>
                          <a:ea typeface="Arial"/>
                          <a:cs typeface="Arial"/>
                          <a:sym typeface="Arial"/>
                        </a:rPr>
                        <a:t>                cout&lt;&lt;"\n Employee salary is  : "&lt;&lt;salary; </a:t>
                      </a:r>
                      <a:br>
                        <a:rPr lang="en-IN" sz="1400" u="none" cap="none" strike="noStrike"/>
                      </a:br>
                      <a:r>
                        <a:rPr b="0" i="0" lang="en-IN" sz="1400" u="none" cap="none" strike="noStrike">
                          <a:solidFill>
                            <a:srgbClr val="000000"/>
                          </a:solidFill>
                          <a:latin typeface="Arial"/>
                          <a:ea typeface="Arial"/>
                          <a:cs typeface="Arial"/>
                          <a:sym typeface="Arial"/>
                        </a:rPr>
                        <a:t>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None/>
                      </a:pPr>
                      <a:br>
                        <a:rPr lang="en-IN" sz="1400" u="none" cap="none" strike="noStrike"/>
                      </a:br>
                      <a:r>
                        <a:rPr b="0" i="0" lang="en-IN" sz="1400" u="none" cap="none" strike="noStrike">
                          <a:solidFill>
                            <a:srgbClr val="000000"/>
                          </a:solidFill>
                          <a:latin typeface="Arial"/>
                          <a:ea typeface="Arial"/>
                          <a:cs typeface="Arial"/>
                          <a:sym typeface="Arial"/>
                        </a:rPr>
                        <a:t>};</a:t>
                      </a:r>
                      <a:br>
                        <a:rPr lang="en-IN" sz="1400" u="none" cap="none" strike="noStrike"/>
                      </a:br>
                      <a:r>
                        <a:rPr b="0" i="0" lang="en-IN" sz="1400" u="none" cap="none" strike="noStrike">
                          <a:solidFill>
                            <a:srgbClr val="000000"/>
                          </a:solidFill>
                          <a:latin typeface="Arial"/>
                          <a:ea typeface="Arial"/>
                          <a:cs typeface="Arial"/>
                          <a:sym typeface="Arial"/>
                        </a:rPr>
                        <a:t>int  main()</a:t>
                      </a:r>
                      <a:br>
                        <a:rPr lang="en-IN" sz="1400" u="none" cap="none" strike="noStrike"/>
                      </a:br>
                      <a:r>
                        <a:rPr b="0" i="0" lang="en-IN" sz="1400" u="none" cap="none" strike="noStrike">
                          <a:solidFill>
                            <a:srgbClr val="000000"/>
                          </a:solidFill>
                          <a:latin typeface="Arial"/>
                          <a:ea typeface="Arial"/>
                          <a:cs typeface="Arial"/>
                          <a:sym typeface="Arial"/>
                        </a:rPr>
                        <a:t>{</a:t>
                      </a:r>
                      <a:br>
                        <a:rPr lang="en-IN" sz="1400" u="none" cap="none" strike="noStrike"/>
                      </a:br>
                      <a:r>
                        <a:rPr b="0" i="0" lang="en-IN" sz="1400" u="none" cap="none" strike="noStrike">
                          <a:solidFill>
                            <a:srgbClr val="000000"/>
                          </a:solidFill>
                          <a:latin typeface="Arial"/>
                          <a:ea typeface="Arial"/>
                          <a:cs typeface="Arial"/>
                          <a:sym typeface="Arial"/>
                        </a:rPr>
                        <a:t>        Emp e;</a:t>
                      </a:r>
                      <a:br>
                        <a:rPr lang="en-IN" sz="1400" u="none" cap="none" strike="noStrike"/>
                      </a:br>
                      <a:r>
                        <a:rPr b="0" i="0" lang="en-IN" sz="1400" u="none" cap="none" strike="noStrike">
                          <a:solidFill>
                            <a:srgbClr val="000000"/>
                          </a:solidFill>
                          <a:latin typeface="Arial"/>
                          <a:ea typeface="Arial"/>
                          <a:cs typeface="Arial"/>
                          <a:sym typeface="Arial"/>
                        </a:rPr>
                        <a:t>        e.accept();</a:t>
                      </a:r>
                      <a:br>
                        <a:rPr lang="en-IN" sz="1400" u="none" cap="none" strike="noStrike"/>
                      </a:br>
                      <a:r>
                        <a:rPr b="0" i="0" lang="en-IN" sz="1400" u="none" cap="none" strike="noStrike">
                          <a:solidFill>
                            <a:srgbClr val="000000"/>
                          </a:solidFill>
                          <a:latin typeface="Arial"/>
                          <a:ea typeface="Arial"/>
                          <a:cs typeface="Arial"/>
                          <a:sym typeface="Arial"/>
                        </a:rPr>
                        <a:t>        e.showdata();</a:t>
                      </a:r>
                      <a:endParaRPr/>
                    </a:p>
                    <a:p>
                      <a:pPr indent="0" lvl="0" marL="0" marR="0" rtl="0" algn="l">
                        <a:lnSpc>
                          <a:spcPct val="100000"/>
                        </a:lnSpc>
                        <a:spcBef>
                          <a:spcPts val="0"/>
                        </a:spcBef>
                        <a:spcAft>
                          <a:spcPts val="0"/>
                        </a:spcAft>
                        <a:buNone/>
                      </a:pPr>
                      <a:r>
                        <a:rPr b="0" i="0" lang="en-IN" sz="1400" u="none" cap="none" strike="noStrike">
                          <a:solidFill>
                            <a:srgbClr val="000000"/>
                          </a:solidFill>
                          <a:latin typeface="Arial"/>
                          <a:ea typeface="Arial"/>
                          <a:cs typeface="Arial"/>
                          <a:sym typeface="Arial"/>
                        </a:rPr>
                        <a:t>  }</a:t>
                      </a:r>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IN" sz="1400" u="none" cap="none" strike="noStrike">
                          <a:solidFill>
                            <a:srgbClr val="000000"/>
                          </a:solidFill>
                          <a:latin typeface="Arial"/>
                          <a:ea typeface="Arial"/>
                          <a:cs typeface="Arial"/>
                          <a:sym typeface="Arial"/>
                        </a:rPr>
                        <a:t>Output:</a:t>
                      </a:r>
                      <a:endParaRPr/>
                    </a:p>
                    <a:p>
                      <a:pPr indent="0" lvl="0" marL="0" marR="0" rtl="0" algn="l">
                        <a:lnSpc>
                          <a:spcPct val="100000"/>
                        </a:lnSpc>
                        <a:spcBef>
                          <a:spcPts val="0"/>
                        </a:spcBef>
                        <a:spcAft>
                          <a:spcPts val="0"/>
                        </a:spcAft>
                        <a:buClr>
                          <a:srgbClr val="000000"/>
                        </a:buClr>
                        <a:buSzPts val="1400"/>
                        <a:buFont typeface="Arial"/>
                        <a:buNone/>
                      </a:pPr>
                      <a:r>
                        <a:rPr b="1" i="0" lang="en-IN" sz="1400" u="none" cap="none" strike="noStrike">
                          <a:solidFill>
                            <a:srgbClr val="000000"/>
                          </a:solidFill>
                          <a:latin typeface="Arial"/>
                          <a:ea typeface="Arial"/>
                          <a:cs typeface="Arial"/>
                          <a:sym typeface="Arial"/>
                        </a:rPr>
                        <a:t>IDE where program executed is Dev c++</a:t>
                      </a:r>
                      <a:endParaRPr b="1"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sz="1400" u="none" cap="none" strike="noStrike"/>
                    </a:p>
                  </a:txBody>
                  <a:tcPr marT="45725" marB="45725" marR="91450" marL="91450"/>
                </a:tc>
              </a:tr>
            </a:tbl>
          </a:graphicData>
        </a:graphic>
      </p:graphicFrame>
      <p:pic>
        <p:nvPicPr>
          <p:cNvPr id="279" name="Google Shape;279;p42"/>
          <p:cNvPicPr preferRelativeResize="0"/>
          <p:nvPr/>
        </p:nvPicPr>
        <p:blipFill rotWithShape="1">
          <a:blip r:embed="rId3">
            <a:alphaModFix/>
          </a:blip>
          <a:srcRect b="0" l="0" r="0" t="0"/>
          <a:stretch/>
        </p:blipFill>
        <p:spPr>
          <a:xfrm>
            <a:off x="5896866" y="4024532"/>
            <a:ext cx="4597632" cy="194886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7">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7">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7">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9"/>
                                        </p:tgtEl>
                                        <p:attrNameLst>
                                          <p:attrName>style.visibility</p:attrName>
                                        </p:attrNameLst>
                                      </p:cBhvr>
                                      <p:to>
                                        <p:strVal val="visible"/>
                                      </p:to>
                                    </p:set>
                                    <p:animEffect filter="fade" transition="in">
                                      <p:cBhvr>
                                        <p:cTn dur="500"/>
                                        <p:tgtEl>
                                          <p:spTgt spid="27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43"/>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IN"/>
              <a:t>Simple C++ Program of class - </a:t>
            </a:r>
            <a:r>
              <a:rPr lang="en-IN" sz="2400"/>
              <a:t>Example</a:t>
            </a:r>
            <a:endParaRPr/>
          </a:p>
        </p:txBody>
      </p:sp>
      <p:sp>
        <p:nvSpPr>
          <p:cNvPr id="286" name="Google Shape;286;p43"/>
          <p:cNvSpPr txBox="1"/>
          <p:nvPr>
            <p:ph idx="1" type="body"/>
          </p:nvPr>
        </p:nvSpPr>
        <p:spPr>
          <a:xfrm>
            <a:off x="609918" y="828380"/>
            <a:ext cx="10978515" cy="520124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400"/>
              </a:spcBef>
              <a:spcAft>
                <a:spcPts val="0"/>
              </a:spcAft>
              <a:buSzPts val="1400"/>
              <a:buNone/>
            </a:pPr>
            <a:r>
              <a:rPr b="1" lang="en-IN"/>
              <a:t>Write a program to declare a class ‘Student’ containing data member’s name, roll_no, and percentage. Declare accept() and showdata() function  and  display and accept  this data for 1 object of the class.</a:t>
            </a:r>
            <a:endParaRPr/>
          </a:p>
          <a:p>
            <a:pPr indent="-355600" lvl="0" marL="355600" rtl="0" algn="l">
              <a:lnSpc>
                <a:spcPct val="100000"/>
              </a:lnSpc>
              <a:spcBef>
                <a:spcPts val="400"/>
              </a:spcBef>
              <a:spcAft>
                <a:spcPts val="0"/>
              </a:spcAft>
              <a:buSzPts val="1400"/>
              <a:buNone/>
            </a:pPr>
            <a:r>
              <a:t/>
            </a:r>
            <a:endParaRPr/>
          </a:p>
        </p:txBody>
      </p:sp>
      <p:graphicFrame>
        <p:nvGraphicFramePr>
          <p:cNvPr id="287" name="Google Shape;287;p43"/>
          <p:cNvGraphicFramePr/>
          <p:nvPr/>
        </p:nvGraphicFramePr>
        <p:xfrm>
          <a:off x="609917" y="1969478"/>
          <a:ext cx="3000000" cy="3000000"/>
        </p:xfrm>
        <a:graphic>
          <a:graphicData uri="http://schemas.openxmlformats.org/drawingml/2006/table">
            <a:tbl>
              <a:tblPr bandRow="1" firstRow="1">
                <a:noFill/>
                <a:tableStyleId>{8ADBCA2D-3344-4C49-B957-0626B1F01948}</a:tableStyleId>
              </a:tblPr>
              <a:tblGrid>
                <a:gridCol w="5286950"/>
                <a:gridCol w="5286950"/>
              </a:tblGrid>
              <a:tr h="4403200">
                <a:tc>
                  <a:txBody>
                    <a:bodyPr/>
                    <a:lstStyle/>
                    <a:p>
                      <a:pPr indent="0" lvl="0" marL="0" marR="0" rtl="0" algn="l">
                        <a:lnSpc>
                          <a:spcPct val="100000"/>
                        </a:lnSpc>
                        <a:spcBef>
                          <a:spcPts val="0"/>
                        </a:spcBef>
                        <a:spcAft>
                          <a:spcPts val="0"/>
                        </a:spcAft>
                        <a:buNone/>
                      </a:pPr>
                      <a:r>
                        <a:rPr b="0" i="0" lang="en-IN" sz="1400" u="none" cap="none" strike="noStrike">
                          <a:solidFill>
                            <a:srgbClr val="000000"/>
                          </a:solidFill>
                          <a:latin typeface="Arial"/>
                          <a:ea typeface="Arial"/>
                          <a:cs typeface="Arial"/>
                          <a:sym typeface="Arial"/>
                        </a:rPr>
                        <a:t>#include&lt;iostream&gt;</a:t>
                      </a:r>
                      <a:endParaRPr/>
                    </a:p>
                    <a:p>
                      <a:pPr indent="0" lvl="0" marL="0" marR="0" rtl="0" algn="l">
                        <a:lnSpc>
                          <a:spcPct val="100000"/>
                        </a:lnSpc>
                        <a:spcBef>
                          <a:spcPts val="0"/>
                        </a:spcBef>
                        <a:spcAft>
                          <a:spcPts val="0"/>
                        </a:spcAft>
                        <a:buNone/>
                      </a:pPr>
                      <a:r>
                        <a:rPr b="0" i="0" lang="en-IN" sz="1400" u="none" cap="none" strike="noStrike">
                          <a:solidFill>
                            <a:srgbClr val="000000"/>
                          </a:solidFill>
                          <a:latin typeface="Arial"/>
                          <a:ea typeface="Arial"/>
                          <a:cs typeface="Arial"/>
                          <a:sym typeface="Arial"/>
                        </a:rPr>
                        <a:t>Using namespace std;</a:t>
                      </a:r>
                      <a:br>
                        <a:rPr lang="en-IN" sz="1400" u="none" cap="none" strike="noStrike"/>
                      </a:br>
                      <a:r>
                        <a:rPr b="0" i="0" lang="en-IN" sz="1400" u="none" cap="none" strike="noStrike">
                          <a:solidFill>
                            <a:srgbClr val="000000"/>
                          </a:solidFill>
                          <a:latin typeface="Arial"/>
                          <a:ea typeface="Arial"/>
                          <a:cs typeface="Arial"/>
                          <a:sym typeface="Arial"/>
                        </a:rPr>
                        <a:t>class Student</a:t>
                      </a:r>
                      <a:br>
                        <a:rPr lang="en-IN" sz="1400" u="none" cap="none" strike="noStrike"/>
                      </a:br>
                      <a:r>
                        <a:rPr b="0" i="0" lang="en-IN" sz="1400" u="none" cap="none" strike="noStrike">
                          <a:solidFill>
                            <a:srgbClr val="000000"/>
                          </a:solidFill>
                          <a:latin typeface="Arial"/>
                          <a:ea typeface="Arial"/>
                          <a:cs typeface="Arial"/>
                          <a:sym typeface="Arial"/>
                        </a:rPr>
                        <a:t>{</a:t>
                      </a:r>
                      <a:endParaRPr/>
                    </a:p>
                    <a:p>
                      <a:pPr indent="0" lvl="0" marL="0" marR="0" rtl="0" algn="l">
                        <a:lnSpc>
                          <a:spcPct val="100000"/>
                        </a:lnSpc>
                        <a:spcBef>
                          <a:spcPts val="0"/>
                        </a:spcBef>
                        <a:spcAft>
                          <a:spcPts val="0"/>
                        </a:spcAft>
                        <a:buNone/>
                      </a:pPr>
                      <a:r>
                        <a:rPr lang="en-IN" sz="1400" u="none" cap="none" strike="noStrike"/>
                        <a:t>private:</a:t>
                      </a:r>
                      <a:endParaRPr/>
                    </a:p>
                    <a:p>
                      <a:pPr indent="0" lvl="0" marL="0" marR="0" rtl="0" algn="l">
                        <a:lnSpc>
                          <a:spcPct val="100000"/>
                        </a:lnSpc>
                        <a:spcBef>
                          <a:spcPts val="0"/>
                        </a:spcBef>
                        <a:spcAft>
                          <a:spcPts val="0"/>
                        </a:spcAft>
                        <a:buNone/>
                      </a:pPr>
                      <a:r>
                        <a:rPr lang="en-IN" sz="1400" u="none" cap="none" strike="noStrike"/>
                        <a:t>        char name[20];</a:t>
                      </a:r>
                      <a:br>
                        <a:rPr lang="en-IN" sz="1400" u="none" cap="none" strike="noStrike"/>
                      </a:br>
                      <a:r>
                        <a:rPr b="0" i="0" lang="en-IN" sz="1400" u="none" cap="none" strike="noStrike">
                          <a:solidFill>
                            <a:srgbClr val="000000"/>
                          </a:solidFill>
                          <a:latin typeface="Arial"/>
                          <a:ea typeface="Arial"/>
                          <a:cs typeface="Arial"/>
                          <a:sym typeface="Arial"/>
                        </a:rPr>
                        <a:t>        int roll_no;</a:t>
                      </a:r>
                      <a:endParaRPr/>
                    </a:p>
                    <a:p>
                      <a:pPr indent="0" lvl="0" marL="0" marR="0" rtl="0" algn="l">
                        <a:lnSpc>
                          <a:spcPct val="100000"/>
                        </a:lnSpc>
                        <a:spcBef>
                          <a:spcPts val="0"/>
                        </a:spcBef>
                        <a:spcAft>
                          <a:spcPts val="0"/>
                        </a:spcAft>
                        <a:buNone/>
                      </a:pPr>
                      <a:r>
                        <a:rPr b="0" i="0" lang="en-IN" sz="1400" u="none" cap="none" strike="noStrike">
                          <a:solidFill>
                            <a:srgbClr val="000000"/>
                          </a:solidFill>
                          <a:latin typeface="Arial"/>
                          <a:ea typeface="Arial"/>
                          <a:cs typeface="Arial"/>
                          <a:sym typeface="Arial"/>
                        </a:rPr>
                        <a:t>        float percentage;</a:t>
                      </a:r>
                      <a:br>
                        <a:rPr lang="en-IN" sz="1400" u="none" cap="none" strike="noStrike"/>
                      </a:br>
                      <a:br>
                        <a:rPr lang="en-IN" sz="1400" u="none" cap="none" strike="noStrike"/>
                      </a:br>
                      <a:r>
                        <a:rPr b="0" i="0" lang="en-IN" sz="1400" u="none" cap="none" strike="noStrike">
                          <a:solidFill>
                            <a:srgbClr val="000000"/>
                          </a:solidFill>
                          <a:latin typeface="Arial"/>
                          <a:ea typeface="Arial"/>
                          <a:cs typeface="Arial"/>
                          <a:sym typeface="Arial"/>
                        </a:rPr>
                        <a:t>public:</a:t>
                      </a:r>
                      <a:br>
                        <a:rPr lang="en-IN" sz="1400" u="none" cap="none" strike="noStrike"/>
                      </a:br>
                      <a:r>
                        <a:rPr b="0" i="0" lang="en-IN" sz="1400" u="none" cap="none" strike="noStrike">
                          <a:solidFill>
                            <a:srgbClr val="000000"/>
                          </a:solidFill>
                          <a:latin typeface="Arial"/>
                          <a:ea typeface="Arial"/>
                          <a:cs typeface="Arial"/>
                          <a:sym typeface="Arial"/>
                        </a:rPr>
                        <a:t>        void getdata()</a:t>
                      </a:r>
                      <a:br>
                        <a:rPr lang="en-IN" sz="1400" u="none" cap="none" strike="noStrike"/>
                      </a:br>
                      <a:r>
                        <a:rPr b="0" i="0" lang="en-IN" sz="1400" u="none" cap="none" strike="noStrike">
                          <a:solidFill>
                            <a:srgbClr val="000000"/>
                          </a:solidFill>
                          <a:latin typeface="Arial"/>
                          <a:ea typeface="Arial"/>
                          <a:cs typeface="Arial"/>
                          <a:sym typeface="Arial"/>
                        </a:rPr>
                        <a:t>        {</a:t>
                      </a:r>
                      <a:br>
                        <a:rPr lang="en-IN" sz="1400" u="none" cap="none" strike="noStrike"/>
                      </a:br>
                      <a:r>
                        <a:rPr b="0" i="0" lang="en-IN" sz="1400" u="none" cap="none" strike="noStrike">
                          <a:solidFill>
                            <a:srgbClr val="000000"/>
                          </a:solidFill>
                          <a:latin typeface="Arial"/>
                          <a:ea typeface="Arial"/>
                          <a:cs typeface="Arial"/>
                          <a:sym typeface="Arial"/>
                        </a:rPr>
                        <a:t>                cout&lt;&lt;"\n Enter Student name : ";</a:t>
                      </a:r>
                      <a:br>
                        <a:rPr lang="en-IN" sz="1400" u="none" cap="none" strike="noStrike"/>
                      </a:br>
                      <a:r>
                        <a:rPr b="0" i="0" lang="en-IN" sz="1400" u="none" cap="none" strike="noStrike">
                          <a:solidFill>
                            <a:srgbClr val="000000"/>
                          </a:solidFill>
                          <a:latin typeface="Arial"/>
                          <a:ea typeface="Arial"/>
                          <a:cs typeface="Arial"/>
                          <a:sym typeface="Arial"/>
                        </a:rPr>
                        <a:t>                cin&gt;&gt;name;</a:t>
                      </a:r>
                      <a:br>
                        <a:rPr lang="en-IN" sz="1400" u="none" cap="none" strike="noStrike"/>
                      </a:br>
                      <a:r>
                        <a:rPr b="0" i="0" lang="en-IN" sz="1400" u="none" cap="none" strike="noStrike">
                          <a:solidFill>
                            <a:srgbClr val="000000"/>
                          </a:solidFill>
                          <a:latin typeface="Arial"/>
                          <a:ea typeface="Arial"/>
                          <a:cs typeface="Arial"/>
                          <a:sym typeface="Arial"/>
                        </a:rPr>
                        <a:t>                cout&lt;&lt;"\n Enter  student roll  number ";</a:t>
                      </a:r>
                      <a:br>
                        <a:rPr lang="en-IN" sz="1400" u="none" cap="none" strike="noStrike"/>
                      </a:br>
                      <a:r>
                        <a:rPr b="0" i="0" lang="en-IN" sz="1400" u="none" cap="none" strike="noStrike">
                          <a:solidFill>
                            <a:srgbClr val="000000"/>
                          </a:solidFill>
                          <a:latin typeface="Arial"/>
                          <a:ea typeface="Arial"/>
                          <a:cs typeface="Arial"/>
                          <a:sym typeface="Arial"/>
                        </a:rPr>
                        <a:t>                cin&gt;&gt;roll_no;</a:t>
                      </a:r>
                      <a:endParaRPr/>
                    </a:p>
                    <a:p>
                      <a:pPr indent="0" lvl="0" marL="0" marR="0" rtl="0" algn="l">
                        <a:lnSpc>
                          <a:spcPct val="100000"/>
                        </a:lnSpc>
                        <a:spcBef>
                          <a:spcPts val="0"/>
                        </a:spcBef>
                        <a:spcAft>
                          <a:spcPts val="0"/>
                        </a:spcAft>
                        <a:buClr>
                          <a:srgbClr val="000000"/>
                        </a:buClr>
                        <a:buSzPts val="1400"/>
                        <a:buFont typeface="Arial"/>
                        <a:buNone/>
                      </a:pPr>
                      <a:r>
                        <a:rPr b="0" i="0" lang="en-IN" sz="1400" u="none" cap="none" strike="noStrike">
                          <a:solidFill>
                            <a:srgbClr val="000000"/>
                          </a:solidFill>
                          <a:latin typeface="Arial"/>
                          <a:ea typeface="Arial"/>
                          <a:cs typeface="Arial"/>
                          <a:sym typeface="Arial"/>
                        </a:rPr>
                        <a:t>                cout&lt;&lt;"\n Enter  percentage : ";</a:t>
                      </a:r>
                      <a:br>
                        <a:rPr lang="en-IN" sz="1400" u="none" cap="none" strike="noStrike"/>
                      </a:br>
                      <a:r>
                        <a:rPr b="0" i="0" lang="en-IN" sz="1400" u="none" cap="none" strike="noStrike">
                          <a:solidFill>
                            <a:srgbClr val="000000"/>
                          </a:solidFill>
                          <a:latin typeface="Arial"/>
                          <a:ea typeface="Arial"/>
                          <a:cs typeface="Arial"/>
                          <a:sym typeface="Arial"/>
                        </a:rPr>
                        <a:t>                cin&gt;&gt;percentage;</a:t>
                      </a:r>
                      <a:endParaRPr/>
                    </a:p>
                    <a:p>
                      <a:pPr indent="0" lvl="0" marL="0" marR="0" rtl="0" algn="l">
                        <a:lnSpc>
                          <a:spcPct val="100000"/>
                        </a:lnSpc>
                        <a:spcBef>
                          <a:spcPts val="0"/>
                        </a:spcBef>
                        <a:spcAft>
                          <a:spcPts val="0"/>
                        </a:spcAft>
                        <a:buNone/>
                      </a:pPr>
                      <a:br>
                        <a:rPr lang="en-IN" sz="1400" u="none" cap="none" strike="noStrike"/>
                      </a:br>
                      <a:r>
                        <a:rPr b="0" i="0" lang="en-IN" sz="1400" u="none" cap="none" strike="noStrike">
                          <a:solidFill>
                            <a:srgbClr val="000000"/>
                          </a:solidFill>
                          <a:latin typeface="Arial"/>
                          <a:ea typeface="Arial"/>
                          <a:cs typeface="Arial"/>
                          <a:sym typeface="Arial"/>
                        </a:rPr>
                        <a:t>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None/>
                      </a:pPr>
                      <a:r>
                        <a:rPr b="0" i="0" lang="en-IN" sz="1400" u="none" cap="none" strike="noStrike">
                          <a:solidFill>
                            <a:srgbClr val="000000"/>
                          </a:solidFill>
                          <a:latin typeface="Arial"/>
                          <a:ea typeface="Arial"/>
                          <a:cs typeface="Arial"/>
                          <a:sym typeface="Arial"/>
                        </a:rPr>
                        <a:t>void showdata()</a:t>
                      </a:r>
                      <a:br>
                        <a:rPr lang="en-IN" sz="1400" u="none" cap="none" strike="noStrike"/>
                      </a:br>
                      <a:r>
                        <a:rPr b="0" i="0" lang="en-IN" sz="1400" u="none" cap="none" strike="noStrike">
                          <a:solidFill>
                            <a:srgbClr val="000000"/>
                          </a:solidFill>
                          <a:latin typeface="Arial"/>
                          <a:ea typeface="Arial"/>
                          <a:cs typeface="Arial"/>
                          <a:sym typeface="Arial"/>
                        </a:rPr>
                        <a:t>        {</a:t>
                      </a:r>
                      <a:endParaRPr/>
                    </a:p>
                    <a:p>
                      <a:pPr indent="0" lvl="0" marL="0" marR="0" rtl="0" algn="l">
                        <a:lnSpc>
                          <a:spcPct val="100000"/>
                        </a:lnSpc>
                        <a:spcBef>
                          <a:spcPts val="0"/>
                        </a:spcBef>
                        <a:spcAft>
                          <a:spcPts val="0"/>
                        </a:spcAft>
                        <a:buNone/>
                      </a:pPr>
                      <a:r>
                        <a:rPr b="0" i="0" lang="en-IN" sz="1400" u="none" cap="none" strike="noStrike">
                          <a:solidFill>
                            <a:srgbClr val="000000"/>
                          </a:solidFill>
                          <a:latin typeface="Arial"/>
                          <a:ea typeface="Arial"/>
                          <a:cs typeface="Arial"/>
                          <a:sym typeface="Arial"/>
                        </a:rPr>
                        <a:t>cout&lt;&lt;“ \n Student name is “&lt;&lt;name;’</a:t>
                      </a:r>
                      <a:endParaRPr/>
                    </a:p>
                    <a:p>
                      <a:pPr indent="0" lvl="0" marL="0" marR="0" rtl="0" algn="l">
                        <a:lnSpc>
                          <a:spcPct val="100000"/>
                        </a:lnSpc>
                        <a:spcBef>
                          <a:spcPts val="0"/>
                        </a:spcBef>
                        <a:spcAft>
                          <a:spcPts val="0"/>
                        </a:spcAft>
                        <a:buNone/>
                      </a:pPr>
                      <a:r>
                        <a:rPr b="0" i="0" lang="en-IN" sz="1400" u="none" cap="none" strike="noStrike">
                          <a:solidFill>
                            <a:srgbClr val="000000"/>
                          </a:solidFill>
                          <a:latin typeface="Arial"/>
                          <a:ea typeface="Arial"/>
                          <a:cs typeface="Arial"/>
                          <a:sym typeface="Arial"/>
                        </a:rPr>
                        <a:t>cout&lt;&lt;“ \n Student roll no is “&lt;&lt;roll_no;’</a:t>
                      </a:r>
                      <a:endParaRPr/>
                    </a:p>
                    <a:p>
                      <a:pPr indent="0" lvl="0" marL="0" marR="0" rtl="0" algn="l">
                        <a:lnSpc>
                          <a:spcPct val="100000"/>
                        </a:lnSpc>
                        <a:spcBef>
                          <a:spcPts val="0"/>
                        </a:spcBef>
                        <a:spcAft>
                          <a:spcPts val="0"/>
                        </a:spcAft>
                        <a:buNone/>
                      </a:pPr>
                      <a:r>
                        <a:rPr b="0" i="0" lang="en-IN" sz="1400" u="none" cap="none" strike="noStrike">
                          <a:solidFill>
                            <a:srgbClr val="000000"/>
                          </a:solidFill>
                          <a:latin typeface="Arial"/>
                          <a:ea typeface="Arial"/>
                          <a:cs typeface="Arial"/>
                          <a:sym typeface="Arial"/>
                        </a:rPr>
                        <a:t>cout&lt;&lt;"\n Employee salary is  : "&lt;&lt;salary; </a:t>
                      </a:r>
                      <a:endParaRPr/>
                    </a:p>
                    <a:p>
                      <a:pPr indent="0" lvl="0" marL="0" marR="0" rtl="0" algn="l">
                        <a:lnSpc>
                          <a:spcPct val="100000"/>
                        </a:lnSpc>
                        <a:spcBef>
                          <a:spcPts val="0"/>
                        </a:spcBef>
                        <a:spcAft>
                          <a:spcPts val="0"/>
                        </a:spcAft>
                        <a:buNone/>
                      </a:pPr>
                      <a:br>
                        <a:rPr lang="en-IN" sz="1400" u="none" cap="none" strike="noStrike"/>
                      </a:br>
                      <a:r>
                        <a:rPr b="0" i="0" lang="en-IN" sz="1400" u="none" cap="none" strike="noStrike">
                          <a:solidFill>
                            <a:srgbClr val="000000"/>
                          </a:solidFill>
                          <a:latin typeface="Arial"/>
                          <a:ea typeface="Arial"/>
                          <a:cs typeface="Arial"/>
                          <a:sym typeface="Arial"/>
                        </a:rPr>
                        <a:t>          }</a:t>
                      </a:r>
                      <a:br>
                        <a:rPr lang="en-IN" sz="1400" u="none" cap="none" strike="noStrike"/>
                      </a:br>
                      <a:r>
                        <a:rPr b="0" i="0" lang="en-IN" sz="1400" u="none" cap="none" strike="noStrike">
                          <a:solidFill>
                            <a:srgbClr val="000000"/>
                          </a:solidFill>
                          <a:latin typeface="Arial"/>
                          <a:ea typeface="Arial"/>
                          <a:cs typeface="Arial"/>
                          <a:sym typeface="Arial"/>
                        </a:rPr>
                        <a:t>};</a:t>
                      </a:r>
                      <a:br>
                        <a:rPr lang="en-IN" sz="1400" u="none" cap="none" strike="noStrike"/>
                      </a:br>
                      <a:r>
                        <a:rPr b="0" i="0" lang="en-IN" sz="1400" u="none" cap="none" strike="noStrike">
                          <a:solidFill>
                            <a:srgbClr val="000000"/>
                          </a:solidFill>
                          <a:latin typeface="Arial"/>
                          <a:ea typeface="Arial"/>
                          <a:cs typeface="Arial"/>
                          <a:sym typeface="Arial"/>
                        </a:rPr>
                        <a:t>int  main()</a:t>
                      </a:r>
                      <a:br>
                        <a:rPr lang="en-IN" sz="1400" u="none" cap="none" strike="noStrike"/>
                      </a:br>
                      <a:r>
                        <a:rPr b="0" i="0" lang="en-IN" sz="1400" u="none" cap="none" strike="noStrike">
                          <a:solidFill>
                            <a:srgbClr val="000000"/>
                          </a:solidFill>
                          <a:latin typeface="Arial"/>
                          <a:ea typeface="Arial"/>
                          <a:cs typeface="Arial"/>
                          <a:sym typeface="Arial"/>
                        </a:rPr>
                        <a:t>{</a:t>
                      </a:r>
                      <a:br>
                        <a:rPr lang="en-IN" sz="1400" u="none" cap="none" strike="noStrike"/>
                      </a:br>
                      <a:r>
                        <a:rPr b="0" i="0" lang="en-IN" sz="1400" u="none" cap="none" strike="noStrike">
                          <a:solidFill>
                            <a:srgbClr val="000000"/>
                          </a:solidFill>
                          <a:latin typeface="Arial"/>
                          <a:ea typeface="Arial"/>
                          <a:cs typeface="Arial"/>
                          <a:sym typeface="Arial"/>
                        </a:rPr>
                        <a:t>        Student  s;</a:t>
                      </a:r>
                      <a:br>
                        <a:rPr lang="en-IN" sz="1400" u="none" cap="none" strike="noStrike"/>
                      </a:br>
                      <a:r>
                        <a:rPr b="0" i="0" lang="en-IN" sz="1400" u="none" cap="none" strike="noStrike">
                          <a:solidFill>
                            <a:srgbClr val="000000"/>
                          </a:solidFill>
                          <a:latin typeface="Arial"/>
                          <a:ea typeface="Arial"/>
                          <a:cs typeface="Arial"/>
                          <a:sym typeface="Arial"/>
                        </a:rPr>
                        <a:t>        s.getdata();</a:t>
                      </a:r>
                      <a:br>
                        <a:rPr lang="en-IN" sz="1400" u="none" cap="none" strike="noStrike"/>
                      </a:br>
                      <a:r>
                        <a:rPr b="0" i="0" lang="en-IN" sz="1400" u="none" cap="none" strike="noStrike">
                          <a:solidFill>
                            <a:srgbClr val="000000"/>
                          </a:solidFill>
                          <a:latin typeface="Arial"/>
                          <a:ea typeface="Arial"/>
                          <a:cs typeface="Arial"/>
                          <a:sym typeface="Arial"/>
                        </a:rPr>
                        <a:t>        s.showdata();</a:t>
                      </a:r>
                      <a:endParaRPr/>
                    </a:p>
                    <a:p>
                      <a:pPr indent="0" lvl="0" marL="0" marR="0" rtl="0" algn="l">
                        <a:lnSpc>
                          <a:spcPct val="100000"/>
                        </a:lnSpc>
                        <a:spcBef>
                          <a:spcPts val="0"/>
                        </a:spcBef>
                        <a:spcAft>
                          <a:spcPts val="0"/>
                        </a:spcAft>
                        <a:buNone/>
                      </a:pPr>
                      <a:r>
                        <a:rPr b="0" i="0" lang="en-IN" sz="1400" u="none" cap="none" strike="noStrike">
                          <a:solidFill>
                            <a:srgbClr val="000000"/>
                          </a:solidFill>
                          <a:latin typeface="Arial"/>
                          <a:ea typeface="Arial"/>
                          <a:cs typeface="Arial"/>
                          <a:sym typeface="Arial"/>
                        </a:rPr>
                        <a:t>  }</a:t>
                      </a:r>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sz="1400" u="none" cap="none" strike="noStrike"/>
                    </a:p>
                  </a:txBody>
                  <a:tcPr marT="45725" marB="45725" marR="91450" marL="91450"/>
                </a:tc>
              </a:tr>
            </a:tbl>
          </a:graphicData>
        </a:graphic>
      </p:graphicFrame>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
                                        </p:tgtEl>
                                        <p:attrNameLst>
                                          <p:attrName>style.visibility</p:attrName>
                                        </p:attrNameLst>
                                      </p:cBhvr>
                                      <p:to>
                                        <p:strVal val="visible"/>
                                      </p:to>
                                    </p:set>
                                    <p:animEffect filter="fade" transition="in">
                                      <p:cBhvr>
                                        <p:cTn dur="1000"/>
                                        <p:tgtEl>
                                          <p:spTgt spid="28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44"/>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IN"/>
              <a:t>Assignment</a:t>
            </a:r>
            <a:endParaRPr/>
          </a:p>
        </p:txBody>
      </p:sp>
      <p:sp>
        <p:nvSpPr>
          <p:cNvPr id="293" name="Google Shape;293;p44"/>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457200" lvl="0" marL="596900" rtl="0" algn="l">
              <a:lnSpc>
                <a:spcPct val="100000"/>
              </a:lnSpc>
              <a:spcBef>
                <a:spcPts val="400"/>
              </a:spcBef>
              <a:spcAft>
                <a:spcPts val="0"/>
              </a:spcAft>
              <a:buSzPts val="1400"/>
              <a:buAutoNum type="arabicParenR"/>
            </a:pPr>
            <a:r>
              <a:rPr b="1" lang="en-IN"/>
              <a:t>Write a program to declare a class ‘Person’ containing data member’s name, address, and mobile_number.Declare getdata() function to accept data of one person and display with the help of showdata() function.</a:t>
            </a:r>
            <a:endParaRPr/>
          </a:p>
          <a:p>
            <a:pPr indent="-457200" lvl="0" marL="596900" rtl="0" algn="l">
              <a:lnSpc>
                <a:spcPct val="100000"/>
              </a:lnSpc>
              <a:spcBef>
                <a:spcPts val="400"/>
              </a:spcBef>
              <a:spcAft>
                <a:spcPts val="0"/>
              </a:spcAft>
              <a:buSzPts val="1400"/>
              <a:buFont typeface="Arial"/>
              <a:buAutoNum type="arabicParenR"/>
            </a:pPr>
            <a:r>
              <a:rPr b="1" lang="en-IN"/>
              <a:t>Write a program to declare a class ‘Person’ containing data member’s name, address, and mobile_number.Declare getdata() function to accept data of two  person’s data and display with the help of showdata() function.</a:t>
            </a:r>
            <a:endParaRPr/>
          </a:p>
          <a:p>
            <a:pPr indent="-457200" lvl="0" marL="596900" rtl="0" algn="l">
              <a:lnSpc>
                <a:spcPct val="100000"/>
              </a:lnSpc>
              <a:spcBef>
                <a:spcPts val="400"/>
              </a:spcBef>
              <a:spcAft>
                <a:spcPts val="0"/>
              </a:spcAft>
              <a:buSzPts val="1400"/>
              <a:buFont typeface="Arial"/>
              <a:buAutoNum type="arabicParenR"/>
            </a:pPr>
            <a:r>
              <a:rPr b="1" lang="en-IN"/>
              <a:t>Write a C++ program to define a class employee having members Emp-id, Emp-name, basic salary and functions accept() and display(). Calculate DA=25% of basic salary, HRA=800, I-tax=15% of basic salary. Display the payslip using appropriate output format.</a:t>
            </a:r>
            <a:endParaRPr/>
          </a:p>
          <a:p>
            <a:pPr indent="-457200" lvl="0" marL="596900" rtl="0" algn="l">
              <a:lnSpc>
                <a:spcPct val="100000"/>
              </a:lnSpc>
              <a:spcBef>
                <a:spcPts val="400"/>
              </a:spcBef>
              <a:spcAft>
                <a:spcPts val="0"/>
              </a:spcAft>
              <a:buSzPts val="1400"/>
              <a:buFont typeface="Arial"/>
              <a:buAutoNum type="arabicParenR"/>
            </a:pPr>
            <a:r>
              <a:rPr b="1" lang="en-IN"/>
              <a:t>Write a program to declare a class ‘emp’ containing data member’s emp_id and salary. Accept and display this data for 1 object of the class.</a:t>
            </a:r>
            <a:endParaRPr/>
          </a:p>
          <a:p>
            <a:pPr indent="0" lvl="0" marL="139700" rtl="0" algn="l">
              <a:lnSpc>
                <a:spcPct val="100000"/>
              </a:lnSpc>
              <a:spcBef>
                <a:spcPts val="400"/>
              </a:spcBef>
              <a:spcAft>
                <a:spcPts val="0"/>
              </a:spcAft>
              <a:buSzPts val="1400"/>
              <a:buNone/>
            </a:pPr>
            <a:r>
              <a:rPr b="1" lang="en-IN"/>
              <a:t>Note:Run all programs on turboc++ or dev c++ complier with given syntax.</a:t>
            </a:r>
            <a:endParaRPr/>
          </a:p>
          <a:p>
            <a:pPr indent="-368300" lvl="0" marL="596900" rtl="0" algn="l">
              <a:lnSpc>
                <a:spcPct val="100000"/>
              </a:lnSpc>
              <a:spcBef>
                <a:spcPts val="400"/>
              </a:spcBef>
              <a:spcAft>
                <a:spcPts val="0"/>
              </a:spcAft>
              <a:buSzPts val="1400"/>
              <a:buNone/>
            </a:pPr>
            <a:r>
              <a:t/>
            </a:r>
            <a:endParaRPr b="1"/>
          </a:p>
          <a:p>
            <a:pPr indent="-368300" lvl="0" marL="596900" rtl="0" algn="l">
              <a:lnSpc>
                <a:spcPct val="100000"/>
              </a:lnSpc>
              <a:spcBef>
                <a:spcPts val="400"/>
              </a:spcBef>
              <a:spcAft>
                <a:spcPts val="0"/>
              </a:spcAft>
              <a:buSzPts val="1400"/>
              <a:buNone/>
            </a:pPr>
            <a:r>
              <a:t/>
            </a:r>
            <a:endParaRPr b="1"/>
          </a:p>
          <a:p>
            <a:pPr indent="0" lvl="0" marL="139700" rtl="0" algn="l">
              <a:lnSpc>
                <a:spcPct val="100000"/>
              </a:lnSpc>
              <a:spcBef>
                <a:spcPts val="400"/>
              </a:spcBef>
              <a:spcAft>
                <a:spcPts val="0"/>
              </a:spcAft>
              <a:buSzPts val="1400"/>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
                                            <p:txEl>
                                              <p:pRg end="0" st="0"/>
                                            </p:txEl>
                                          </p:spTgt>
                                        </p:tgtEl>
                                        <p:attrNameLst>
                                          <p:attrName>style.visibility</p:attrName>
                                        </p:attrNameLst>
                                      </p:cBhvr>
                                      <p:to>
                                        <p:strVal val="visible"/>
                                      </p:to>
                                    </p:set>
                                    <p:animEffect filter="fade" transition="in">
                                      <p:cBhvr>
                                        <p:cTn dur="2000"/>
                                        <p:tgtEl>
                                          <p:spTgt spid="29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
                                            <p:txEl>
                                              <p:pRg end="1" st="1"/>
                                            </p:txEl>
                                          </p:spTgt>
                                        </p:tgtEl>
                                        <p:attrNameLst>
                                          <p:attrName>style.visibility</p:attrName>
                                        </p:attrNameLst>
                                      </p:cBhvr>
                                      <p:to>
                                        <p:strVal val="visible"/>
                                      </p:to>
                                    </p:set>
                                    <p:animEffect filter="fade" transition="in">
                                      <p:cBhvr>
                                        <p:cTn dur="2000"/>
                                        <p:tgtEl>
                                          <p:spTgt spid="29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
                                            <p:txEl>
                                              <p:pRg end="2" st="2"/>
                                            </p:txEl>
                                          </p:spTgt>
                                        </p:tgtEl>
                                        <p:attrNameLst>
                                          <p:attrName>style.visibility</p:attrName>
                                        </p:attrNameLst>
                                      </p:cBhvr>
                                      <p:to>
                                        <p:strVal val="visible"/>
                                      </p:to>
                                    </p:set>
                                    <p:animEffect filter="fade" transition="in">
                                      <p:cBhvr>
                                        <p:cTn dur="2000"/>
                                        <p:tgtEl>
                                          <p:spTgt spid="29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
                                            <p:txEl>
                                              <p:pRg end="3" st="3"/>
                                            </p:txEl>
                                          </p:spTgt>
                                        </p:tgtEl>
                                        <p:attrNameLst>
                                          <p:attrName>style.visibility</p:attrName>
                                        </p:attrNameLst>
                                      </p:cBhvr>
                                      <p:to>
                                        <p:strVal val="visible"/>
                                      </p:to>
                                    </p:set>
                                    <p:animEffect filter="fade" transition="in">
                                      <p:cBhvr>
                                        <p:cTn dur="2000"/>
                                        <p:tgtEl>
                                          <p:spTgt spid="29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
                                            <p:txEl>
                                              <p:pRg end="4" st="4"/>
                                            </p:txEl>
                                          </p:spTgt>
                                        </p:tgtEl>
                                        <p:attrNameLst>
                                          <p:attrName>style.visibility</p:attrName>
                                        </p:attrNameLst>
                                      </p:cBhvr>
                                      <p:to>
                                        <p:strVal val="visible"/>
                                      </p:to>
                                    </p:set>
                                    <p:animEffect filter="fade" transition="in">
                                      <p:cBhvr>
                                        <p:cTn dur="2000"/>
                                        <p:tgtEl>
                                          <p:spTgt spid="293">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
                                            <p:txEl>
                                              <p:pRg end="5" st="5"/>
                                            </p:txEl>
                                          </p:spTgt>
                                        </p:tgtEl>
                                        <p:attrNameLst>
                                          <p:attrName>style.visibility</p:attrName>
                                        </p:attrNameLst>
                                      </p:cBhvr>
                                      <p:to>
                                        <p:strVal val="visible"/>
                                      </p:to>
                                    </p:set>
                                    <p:animEffect filter="fade" transition="in">
                                      <p:cBhvr>
                                        <p:cTn dur="2000"/>
                                        <p:tgtEl>
                                          <p:spTgt spid="293">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
                                            <p:txEl>
                                              <p:pRg end="6" st="6"/>
                                            </p:txEl>
                                          </p:spTgt>
                                        </p:tgtEl>
                                        <p:attrNameLst>
                                          <p:attrName>style.visibility</p:attrName>
                                        </p:attrNameLst>
                                      </p:cBhvr>
                                      <p:to>
                                        <p:strVal val="visible"/>
                                      </p:to>
                                    </p:set>
                                    <p:animEffect filter="fade" transition="in">
                                      <p:cBhvr>
                                        <p:cTn dur="2000"/>
                                        <p:tgtEl>
                                          <p:spTgt spid="293">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
                                            <p:txEl>
                                              <p:pRg end="7" st="7"/>
                                            </p:txEl>
                                          </p:spTgt>
                                        </p:tgtEl>
                                        <p:attrNameLst>
                                          <p:attrName>style.visibility</p:attrName>
                                        </p:attrNameLst>
                                      </p:cBhvr>
                                      <p:to>
                                        <p:strVal val="visible"/>
                                      </p:to>
                                    </p:set>
                                    <p:animEffect filter="fade" transition="in">
                                      <p:cBhvr>
                                        <p:cTn dur="2000"/>
                                        <p:tgtEl>
                                          <p:spTgt spid="293">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7"/>
          <p:cNvSpPr txBox="1"/>
          <p:nvPr>
            <p:ph type="ctrTitle"/>
          </p:nvPr>
        </p:nvSpPr>
        <p:spPr>
          <a:xfrm>
            <a:off x="776288" y="1954213"/>
            <a:ext cx="4327525" cy="979487"/>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IN">
                <a:solidFill>
                  <a:schemeClr val="dk1"/>
                </a:solidFill>
              </a:rPr>
              <a:t>Unit 02 :</a:t>
            </a:r>
            <a:br>
              <a:rPr lang="en-IN">
                <a:solidFill>
                  <a:schemeClr val="dk1"/>
                </a:solidFill>
              </a:rPr>
            </a:br>
            <a:r>
              <a:rPr lang="en-IN">
                <a:solidFill>
                  <a:schemeClr val="dk1"/>
                </a:solidFill>
              </a:rPr>
              <a:t>Classes and Objects</a:t>
            </a:r>
            <a:endParaRPr>
              <a:solidFill>
                <a:schemeClr val="dk1"/>
              </a:solidFill>
            </a:endParaRPr>
          </a:p>
        </p:txBody>
      </p:sp>
      <p:sp>
        <p:nvSpPr>
          <p:cNvPr id="138" name="Google Shape;138;p27"/>
          <p:cNvSpPr txBox="1"/>
          <p:nvPr>
            <p:ph idx="2" type="body"/>
          </p:nvPr>
        </p:nvSpPr>
        <p:spPr>
          <a:xfrm>
            <a:off x="1333500" y="6019800"/>
            <a:ext cx="3089275" cy="179388"/>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840"/>
              <a:buNone/>
            </a:pPr>
            <a:r>
              <a:rPr lang="en-IN"/>
              <a:t>Chetashri Sachin Bhusari</a:t>
            </a:r>
            <a:endParaRPr/>
          </a:p>
        </p:txBody>
      </p:sp>
      <p:sp>
        <p:nvSpPr>
          <p:cNvPr id="139" name="Google Shape;139;p27"/>
          <p:cNvSpPr txBox="1"/>
          <p:nvPr>
            <p:ph idx="3" type="body"/>
          </p:nvPr>
        </p:nvSpPr>
        <p:spPr>
          <a:xfrm>
            <a:off x="1333500" y="6216650"/>
            <a:ext cx="6136079" cy="179388"/>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IN"/>
              <a:t>Lecturer, Department of Information Technology[NBA Accredited],Vidyalankar Polytechnic,             Mumbai</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28"/>
          <p:cNvSpPr txBox="1"/>
          <p:nvPr>
            <p:ph type="ctrTitle"/>
          </p:nvPr>
        </p:nvSpPr>
        <p:spPr>
          <a:xfrm>
            <a:off x="776288" y="1954213"/>
            <a:ext cx="5850143" cy="979487"/>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IN" sz="3200"/>
              <a:t>Unit Outcome 1 :Develop Relevant friend functions to solve given problem.</a:t>
            </a:r>
            <a:endParaRPr/>
          </a:p>
        </p:txBody>
      </p:sp>
      <p:sp>
        <p:nvSpPr>
          <p:cNvPr id="146" name="Google Shape;146;p28"/>
          <p:cNvSpPr txBox="1"/>
          <p:nvPr>
            <p:ph idx="2" type="body"/>
          </p:nvPr>
        </p:nvSpPr>
        <p:spPr>
          <a:xfrm>
            <a:off x="1333500" y="6019800"/>
            <a:ext cx="3089275" cy="179388"/>
          </a:xfrm>
          <a:prstGeom prst="rect">
            <a:avLst/>
          </a:prstGeom>
          <a:noFill/>
          <a:ln>
            <a:noFill/>
          </a:ln>
        </p:spPr>
        <p:txBody>
          <a:bodyPr anchorCtr="0" anchor="t" bIns="0" lIns="0" spcFirstLastPara="1" rIns="0" wrap="square" tIns="0">
            <a:noAutofit/>
          </a:bodyPr>
          <a:lstStyle/>
          <a:p>
            <a:pPr indent="-228600" lvl="0" marL="457200" rtl="0" algn="l">
              <a:lnSpc>
                <a:spcPct val="100000"/>
              </a:lnSpc>
              <a:spcBef>
                <a:spcPts val="240"/>
              </a:spcBef>
              <a:spcAft>
                <a:spcPts val="0"/>
              </a:spcAft>
              <a:buSzPts val="840"/>
              <a:buNone/>
            </a:pPr>
            <a:r>
              <a:rPr lang="en-IN"/>
              <a:t>   Chetashri Sachin Bhusari</a:t>
            </a:r>
            <a:endParaRPr/>
          </a:p>
        </p:txBody>
      </p:sp>
      <p:sp>
        <p:nvSpPr>
          <p:cNvPr id="147" name="Google Shape;147;p28"/>
          <p:cNvSpPr txBox="1"/>
          <p:nvPr>
            <p:ph idx="3" type="body"/>
          </p:nvPr>
        </p:nvSpPr>
        <p:spPr>
          <a:xfrm>
            <a:off x="1619436" y="6216649"/>
            <a:ext cx="5850143" cy="355165"/>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IN"/>
              <a:t> Lecturer, Department of Information Technology[NBA Accredited],Vidyalankar Polytechnic,             Mumbai</a:t>
            </a:r>
            <a:endParaRPr/>
          </a:p>
          <a:p>
            <a:pPr indent="0" lvl="0" marL="0" rtl="0" algn="l">
              <a:lnSpc>
                <a:spcPct val="80000"/>
              </a:lnSpc>
              <a:spcBef>
                <a:spcPts val="0"/>
              </a:spcBef>
              <a:spcAft>
                <a:spcPts val="0"/>
              </a:spcAft>
              <a:buSzPts val="840"/>
              <a:buNone/>
            </a:pPr>
            <a:r>
              <a:t/>
            </a:r>
            <a:endParaRPr sz="1200"/>
          </a:p>
        </p:txBody>
      </p:sp>
      <p:pic>
        <p:nvPicPr>
          <p:cNvPr id="148" name="Google Shape;148;p28"/>
          <p:cNvPicPr preferRelativeResize="0"/>
          <p:nvPr/>
        </p:nvPicPr>
        <p:blipFill rotWithShape="1">
          <a:blip r:embed="rId3">
            <a:alphaModFix/>
          </a:blip>
          <a:srcRect b="0" l="0" r="0" t="0"/>
          <a:stretch/>
        </p:blipFill>
        <p:spPr>
          <a:xfrm>
            <a:off x="418751" y="6039066"/>
            <a:ext cx="1078409" cy="35516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9"/>
          <p:cNvSpPr txBox="1"/>
          <p:nvPr>
            <p:ph type="ctrTitle"/>
          </p:nvPr>
        </p:nvSpPr>
        <p:spPr>
          <a:xfrm>
            <a:off x="776288" y="1954213"/>
            <a:ext cx="5850143" cy="1235301"/>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IN"/>
              <a:t>Learning Outcome 3 : students should able to write simple c++ class program</a:t>
            </a:r>
            <a:endParaRPr/>
          </a:p>
        </p:txBody>
      </p:sp>
      <p:sp>
        <p:nvSpPr>
          <p:cNvPr id="155" name="Google Shape;155;p29"/>
          <p:cNvSpPr txBox="1"/>
          <p:nvPr>
            <p:ph idx="2" type="body"/>
          </p:nvPr>
        </p:nvSpPr>
        <p:spPr>
          <a:xfrm>
            <a:off x="1800665" y="6039066"/>
            <a:ext cx="2622110" cy="160122"/>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840"/>
              <a:buNone/>
            </a:pPr>
            <a:r>
              <a:rPr lang="en-IN"/>
              <a:t> Chetashri Sachin Bhusari</a:t>
            </a:r>
            <a:endParaRPr/>
          </a:p>
        </p:txBody>
      </p:sp>
      <p:sp>
        <p:nvSpPr>
          <p:cNvPr id="156" name="Google Shape;156;p29"/>
          <p:cNvSpPr txBox="1"/>
          <p:nvPr>
            <p:ph idx="3" type="body"/>
          </p:nvPr>
        </p:nvSpPr>
        <p:spPr>
          <a:xfrm>
            <a:off x="1800665" y="6267340"/>
            <a:ext cx="6136079" cy="179388"/>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IN"/>
              <a:t>Lecturer, Department of Information Technology[NBA Accredited],Vidyalankar Polytechnic,             Mumbai</a:t>
            </a:r>
            <a:endParaRPr sz="1200"/>
          </a:p>
        </p:txBody>
      </p:sp>
      <p:pic>
        <p:nvPicPr>
          <p:cNvPr id="157" name="Google Shape;157;p29"/>
          <p:cNvPicPr preferRelativeResize="0"/>
          <p:nvPr/>
        </p:nvPicPr>
        <p:blipFill rotWithShape="1">
          <a:blip r:embed="rId3">
            <a:alphaModFix/>
          </a:blip>
          <a:srcRect b="0" l="0" r="0" t="0"/>
          <a:stretch/>
        </p:blipFill>
        <p:spPr>
          <a:xfrm>
            <a:off x="418751" y="6039066"/>
            <a:ext cx="1078409" cy="35516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0"/>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IN"/>
              <a:t>What we will learn today </a:t>
            </a:r>
            <a:endParaRPr/>
          </a:p>
        </p:txBody>
      </p:sp>
      <p:graphicFrame>
        <p:nvGraphicFramePr>
          <p:cNvPr id="163" name="Google Shape;163;p30"/>
          <p:cNvGraphicFramePr/>
          <p:nvPr/>
        </p:nvGraphicFramePr>
        <p:xfrm>
          <a:off x="609600" y="1138238"/>
          <a:ext cx="3000000" cy="3000000"/>
        </p:xfrm>
        <a:graphic>
          <a:graphicData uri="http://schemas.openxmlformats.org/drawingml/2006/table">
            <a:tbl>
              <a:tblPr>
                <a:noFill/>
                <a:tableStyleId>{8ADBCA2D-3344-4C49-B957-0626B1F01948}</a:tableStyleId>
              </a:tblPr>
              <a:tblGrid>
                <a:gridCol w="225425"/>
                <a:gridCol w="4219775"/>
              </a:tblGrid>
              <a:tr h="429050">
                <a:tc>
                  <a:txBody>
                    <a:bodyPr/>
                    <a:lstStyle/>
                    <a:p>
                      <a:pPr indent="0" lvl="0" marL="0" marR="0" rtl="0" algn="l">
                        <a:lnSpc>
                          <a:spcPct val="150000"/>
                        </a:lnSpc>
                        <a:spcBef>
                          <a:spcPts val="0"/>
                        </a:spcBef>
                        <a:spcAft>
                          <a:spcPts val="0"/>
                        </a:spcAft>
                        <a:buNone/>
                      </a:pPr>
                      <a:r>
                        <a:rPr b="0" lang="en-IN" sz="1800" u="none" cap="none" strike="noStrike">
                          <a:solidFill>
                            <a:schemeClr val="lt1"/>
                          </a:solidFill>
                          <a:latin typeface="Inter-Regular"/>
                          <a:ea typeface="Inter-Regular"/>
                          <a:cs typeface="Inter-Regular"/>
                          <a:sym typeface="Inter-Regular"/>
                        </a:rPr>
                        <a:t>1.</a:t>
                      </a:r>
                      <a:endParaRPr/>
                    </a:p>
                    <a:p>
                      <a:pPr indent="0" lvl="0" marL="0" marR="0" rtl="0" algn="l">
                        <a:lnSpc>
                          <a:spcPct val="150000"/>
                        </a:lnSpc>
                        <a:spcBef>
                          <a:spcPts val="0"/>
                        </a:spcBef>
                        <a:spcAft>
                          <a:spcPts val="0"/>
                        </a:spcAft>
                        <a:buNone/>
                      </a:pPr>
                      <a:r>
                        <a:t/>
                      </a:r>
                      <a:endParaRPr b="0" sz="1800" u="none" cap="none" strike="noStrike">
                        <a:solidFill>
                          <a:schemeClr val="lt1"/>
                        </a:solidFill>
                        <a:latin typeface="Inter-Regular"/>
                        <a:ea typeface="Inter-Regular"/>
                        <a:cs typeface="Inter-Regular"/>
                        <a:sym typeface="Inter-Regula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lnSpc>
                          <a:spcPct val="150000"/>
                        </a:lnSpc>
                        <a:spcBef>
                          <a:spcPts val="0"/>
                        </a:spcBef>
                        <a:spcAft>
                          <a:spcPts val="0"/>
                        </a:spcAft>
                        <a:buClr>
                          <a:srgbClr val="000000"/>
                        </a:buClr>
                        <a:buSzPts val="1800"/>
                        <a:buFont typeface="Arial"/>
                        <a:buNone/>
                      </a:pPr>
                      <a:r>
                        <a:rPr b="0" lang="en-IN" sz="1800" u="none" cap="none" strike="noStrike">
                          <a:solidFill>
                            <a:schemeClr val="lt1"/>
                          </a:solidFill>
                          <a:latin typeface="Inter-Regular"/>
                          <a:ea typeface="Inter-Regular"/>
                          <a:cs typeface="Inter-Regular"/>
                          <a:sym typeface="Inter-Regular"/>
                        </a:rPr>
                        <a:t> Write simple class program in c++</a:t>
                      </a:r>
                      <a:endParaRPr b="0" sz="1800" u="none" cap="none" strike="noStrike">
                        <a:solidFill>
                          <a:schemeClr val="lt1"/>
                        </a:solidFill>
                        <a:latin typeface="Inter-Regular"/>
                        <a:ea typeface="Inter-Regular"/>
                        <a:cs typeface="Inter-Regular"/>
                        <a:sym typeface="Inter-Regular"/>
                      </a:endParaRPr>
                    </a:p>
                    <a:p>
                      <a:pPr indent="0" lvl="0" marL="0" marR="0" rtl="0" algn="l">
                        <a:lnSpc>
                          <a:spcPct val="150000"/>
                        </a:lnSpc>
                        <a:spcBef>
                          <a:spcPts val="0"/>
                        </a:spcBef>
                        <a:spcAft>
                          <a:spcPts val="0"/>
                        </a:spcAft>
                        <a:buNone/>
                      </a:pPr>
                      <a:r>
                        <a:t/>
                      </a:r>
                      <a:endParaRPr b="0" sz="1800" u="none" cap="none" strike="noStrike">
                        <a:solidFill>
                          <a:schemeClr val="lt1"/>
                        </a:solidFill>
                        <a:latin typeface="Inter-Regular"/>
                        <a:ea typeface="Inter-Regular"/>
                        <a:cs typeface="Inter-Regular"/>
                        <a:sym typeface="Inter-Regula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429050">
                <a:tc>
                  <a:txBody>
                    <a:bodyPr/>
                    <a:lstStyle/>
                    <a:p>
                      <a:pPr indent="0" lvl="0" marL="0" marR="0" rtl="0" algn="l">
                        <a:lnSpc>
                          <a:spcPct val="100000"/>
                        </a:lnSpc>
                        <a:spcBef>
                          <a:spcPts val="0"/>
                        </a:spcBef>
                        <a:spcAft>
                          <a:spcPts val="0"/>
                        </a:spcAft>
                        <a:buNone/>
                      </a:pPr>
                      <a:r>
                        <a:t/>
                      </a:r>
                      <a:endParaRPr b="0" sz="1800" u="none" cap="none" strike="noStrike">
                        <a:solidFill>
                          <a:schemeClr val="lt1"/>
                        </a:solidFill>
                        <a:latin typeface="Inter-Regular"/>
                        <a:ea typeface="Inter-Regular"/>
                        <a:cs typeface="Inter-Regular"/>
                        <a:sym typeface="Inter-Regula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0" sz="1800" u="none" cap="none" strike="noStrike">
                        <a:solidFill>
                          <a:schemeClr val="lt1"/>
                        </a:solidFill>
                        <a:latin typeface="Inter-Regular"/>
                        <a:ea typeface="Inter-Regular"/>
                        <a:cs typeface="Inter-Regular"/>
                        <a:sym typeface="Inter-Regula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429050">
                <a:tc>
                  <a:txBody>
                    <a:bodyPr/>
                    <a:lstStyle/>
                    <a:p>
                      <a:pPr indent="0" lvl="0" marL="0" marR="0" rtl="0" algn="l">
                        <a:lnSpc>
                          <a:spcPct val="100000"/>
                        </a:lnSpc>
                        <a:spcBef>
                          <a:spcPts val="0"/>
                        </a:spcBef>
                        <a:spcAft>
                          <a:spcPts val="0"/>
                        </a:spcAft>
                        <a:buClr>
                          <a:srgbClr val="000000"/>
                        </a:buClr>
                        <a:buSzPts val="1600"/>
                        <a:buFont typeface="Arial"/>
                        <a:buNone/>
                      </a:pPr>
                      <a:r>
                        <a:t/>
                      </a:r>
                      <a:endParaRPr b="0" sz="1600" u="none" cap="none" strike="noStrike">
                        <a:solidFill>
                          <a:schemeClr val="lt1"/>
                        </a:solidFill>
                        <a:latin typeface="Inter"/>
                        <a:ea typeface="Inter"/>
                        <a:cs typeface="Inter"/>
                        <a:sym typeface="Inte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600"/>
                        <a:buFont typeface="Inter"/>
                        <a:buNone/>
                      </a:pPr>
                      <a:r>
                        <a:t/>
                      </a:r>
                      <a:endParaRPr b="0" sz="1600" u="none" cap="none" strike="noStrike">
                        <a:solidFill>
                          <a:schemeClr val="lt1"/>
                        </a:solidFill>
                        <a:latin typeface="Inter"/>
                        <a:ea typeface="Inter"/>
                        <a:cs typeface="Inter"/>
                        <a:sym typeface="Inte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
        <p:nvSpPr>
          <p:cNvPr id="164" name="Google Shape;164;p30"/>
          <p:cNvSpPr txBox="1"/>
          <p:nvPr>
            <p:ph idx="1" type="body"/>
          </p:nvPr>
        </p:nvSpPr>
        <p:spPr>
          <a:xfrm>
            <a:off x="7133461" y="3813288"/>
            <a:ext cx="3089275" cy="180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840"/>
              <a:buNone/>
            </a:pPr>
            <a:r>
              <a:rPr lang="en-IN"/>
              <a:t>Chetashri sachin bhusari</a:t>
            </a:r>
            <a:endParaRPr/>
          </a:p>
        </p:txBody>
      </p:sp>
      <p:sp>
        <p:nvSpPr>
          <p:cNvPr id="165" name="Google Shape;165;p30"/>
          <p:cNvSpPr txBox="1"/>
          <p:nvPr>
            <p:ph idx="2" type="body"/>
          </p:nvPr>
        </p:nvSpPr>
        <p:spPr>
          <a:xfrm>
            <a:off x="7133461" y="4055931"/>
            <a:ext cx="4236904" cy="180000"/>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IN" sz="800"/>
              <a:t>Lecturer, Department of Information Technology[NBA Accredited],Vidyalankar Polytechnic,             Mumbai</a:t>
            </a:r>
            <a:endParaRPr/>
          </a:p>
        </p:txBody>
      </p:sp>
      <p:sp>
        <p:nvSpPr>
          <p:cNvPr id="166" name="Google Shape;166;p30"/>
          <p:cNvSpPr txBox="1"/>
          <p:nvPr>
            <p:ph idx="4" type="body"/>
          </p:nvPr>
        </p:nvSpPr>
        <p:spPr>
          <a:xfrm>
            <a:off x="6123008" y="1137920"/>
            <a:ext cx="5465425" cy="373807"/>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400"/>
              <a:buNone/>
            </a:pPr>
            <a:r>
              <a:rPr lang="en-IN"/>
              <a:t>Key takeaways</a:t>
            </a:r>
            <a:endParaRPr/>
          </a:p>
        </p:txBody>
      </p:sp>
      <p:sp>
        <p:nvSpPr>
          <p:cNvPr id="167" name="Google Shape;167;p30"/>
          <p:cNvSpPr txBox="1"/>
          <p:nvPr>
            <p:ph idx="5" type="body"/>
          </p:nvPr>
        </p:nvSpPr>
        <p:spPr>
          <a:xfrm>
            <a:off x="6123008" y="1635009"/>
            <a:ext cx="5465425" cy="1611554"/>
          </a:xfrm>
          <a:prstGeom prst="rect">
            <a:avLst/>
          </a:prstGeom>
          <a:noFill/>
          <a:ln>
            <a:noFill/>
          </a:ln>
        </p:spPr>
        <p:txBody>
          <a:bodyPr anchorCtr="0" anchor="t" bIns="0" lIns="0" spcFirstLastPara="1" rIns="0" wrap="square" tIns="0">
            <a:noAutofit/>
          </a:bodyPr>
          <a:lstStyle/>
          <a:p>
            <a:pPr indent="-228600" lvl="0" marL="457200" rtl="0" algn="l">
              <a:lnSpc>
                <a:spcPct val="100000"/>
              </a:lnSpc>
              <a:spcBef>
                <a:spcPts val="320"/>
              </a:spcBef>
              <a:spcAft>
                <a:spcPts val="0"/>
              </a:spcAft>
              <a:buSzPts val="1120"/>
              <a:buNone/>
            </a:pPr>
            <a:r>
              <a:rPr lang="en-IN"/>
              <a:t> Write simple c++ program</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31"/>
          <p:cNvSpPr txBox="1"/>
          <p:nvPr>
            <p:ph type="title"/>
          </p:nvPr>
        </p:nvSpPr>
        <p:spPr>
          <a:xfrm>
            <a:off x="609600" y="293688"/>
            <a:ext cx="10979150" cy="59055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IN"/>
              <a:t>Concept Map</a:t>
            </a:r>
            <a:endParaRPr/>
          </a:p>
        </p:txBody>
      </p:sp>
      <p:sp>
        <p:nvSpPr>
          <p:cNvPr id="173" name="Google Shape;173;p31"/>
          <p:cNvSpPr txBox="1"/>
          <p:nvPr>
            <p:ph idx="1" type="body"/>
          </p:nvPr>
        </p:nvSpPr>
        <p:spPr>
          <a:xfrm>
            <a:off x="609600" y="1138238"/>
            <a:ext cx="10979150" cy="4948237"/>
          </a:xfrm>
          <a:prstGeom prst="rect">
            <a:avLst/>
          </a:prstGeom>
          <a:noFill/>
          <a:ln>
            <a:noFill/>
          </a:ln>
        </p:spPr>
        <p:txBody>
          <a:bodyPr anchorCtr="0" anchor="t" bIns="0" lIns="0" spcFirstLastPara="1" rIns="0" wrap="square" tIns="0">
            <a:noAutofit/>
          </a:bodyPr>
          <a:lstStyle/>
          <a:p>
            <a:pPr indent="0" lvl="0" marL="0" rtl="0" algn="l">
              <a:lnSpc>
                <a:spcPct val="200000"/>
              </a:lnSpc>
              <a:spcBef>
                <a:spcPts val="0"/>
              </a:spcBef>
              <a:spcAft>
                <a:spcPts val="0"/>
              </a:spcAft>
              <a:buSzPts val="1400"/>
              <a:buNone/>
            </a:pPr>
            <a:r>
              <a:t/>
            </a:r>
            <a:endParaRPr/>
          </a:p>
          <a:p>
            <a:pPr indent="0" lvl="0" marL="0" rtl="0" algn="l">
              <a:lnSpc>
                <a:spcPct val="100000"/>
              </a:lnSpc>
              <a:spcBef>
                <a:spcPts val="400"/>
              </a:spcBef>
              <a:spcAft>
                <a:spcPts val="0"/>
              </a:spcAft>
              <a:buSzPts val="1400"/>
              <a:buNone/>
            </a:pPr>
            <a:r>
              <a:t/>
            </a:r>
            <a:endParaRPr/>
          </a:p>
        </p:txBody>
      </p:sp>
      <p:sp>
        <p:nvSpPr>
          <p:cNvPr id="174" name="Google Shape;174;p31"/>
          <p:cNvSpPr/>
          <p:nvPr/>
        </p:nvSpPr>
        <p:spPr>
          <a:xfrm>
            <a:off x="0" y="0"/>
            <a:ext cx="12198350" cy="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Inter"/>
              <a:ea typeface="Inter"/>
              <a:cs typeface="Inter"/>
              <a:sym typeface="Inter"/>
            </a:endParaRPr>
          </a:p>
        </p:txBody>
      </p:sp>
      <p:grpSp>
        <p:nvGrpSpPr>
          <p:cNvPr id="175" name="Google Shape;175;p31"/>
          <p:cNvGrpSpPr/>
          <p:nvPr/>
        </p:nvGrpSpPr>
        <p:grpSpPr>
          <a:xfrm>
            <a:off x="2583834" y="1157351"/>
            <a:ext cx="5227642" cy="4963279"/>
            <a:chOff x="550775" y="19113"/>
            <a:chExt cx="5227642" cy="4963279"/>
          </a:xfrm>
        </p:grpSpPr>
        <p:sp>
          <p:nvSpPr>
            <p:cNvPr id="176" name="Google Shape;176;p31"/>
            <p:cNvSpPr/>
            <p:nvPr/>
          </p:nvSpPr>
          <p:spPr>
            <a:xfrm>
              <a:off x="2467544" y="1945083"/>
              <a:ext cx="1479166" cy="1479166"/>
            </a:xfrm>
            <a:prstGeom prst="ellipse">
              <a:avLst/>
            </a:prstGeom>
            <a:solidFill>
              <a:schemeClr val="accent3"/>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31"/>
            <p:cNvSpPr txBox="1"/>
            <p:nvPr/>
          </p:nvSpPr>
          <p:spPr>
            <a:xfrm>
              <a:off x="2684163" y="2161702"/>
              <a:ext cx="1045928" cy="1045928"/>
            </a:xfrm>
            <a:prstGeom prst="rect">
              <a:avLst/>
            </a:prstGeom>
            <a:noFill/>
            <a:ln>
              <a:noFill/>
            </a:ln>
          </p:spPr>
          <p:txBody>
            <a:bodyPr anchorCtr="0" anchor="ctr" bIns="14600" lIns="14600" spcFirstLastPara="1" rIns="14600" wrap="square" tIns="14600">
              <a:noAutofit/>
            </a:bodyPr>
            <a:lstStyle/>
            <a:p>
              <a:pPr indent="0" lvl="0" marL="0" marR="0" rtl="0" algn="ctr">
                <a:lnSpc>
                  <a:spcPct val="90000"/>
                </a:lnSpc>
                <a:spcBef>
                  <a:spcPts val="0"/>
                </a:spcBef>
                <a:spcAft>
                  <a:spcPts val="0"/>
                </a:spcAft>
                <a:buClr>
                  <a:srgbClr val="000000"/>
                </a:buClr>
                <a:buSzPts val="2300"/>
                <a:buFont typeface="Arial"/>
                <a:buNone/>
              </a:pPr>
              <a:r>
                <a:rPr b="0" i="0" lang="en-IN" sz="2300" u="none" cap="none" strike="noStrike">
                  <a:solidFill>
                    <a:schemeClr val="lt1"/>
                  </a:solidFill>
                  <a:latin typeface="Arial"/>
                  <a:ea typeface="Arial"/>
                  <a:cs typeface="Arial"/>
                  <a:sym typeface="Arial"/>
                </a:rPr>
                <a:t>Class and Objects</a:t>
              </a:r>
              <a:endParaRPr/>
            </a:p>
          </p:txBody>
        </p:sp>
        <p:sp>
          <p:nvSpPr>
            <p:cNvPr id="178" name="Google Shape;178;p31"/>
            <p:cNvSpPr/>
            <p:nvPr/>
          </p:nvSpPr>
          <p:spPr>
            <a:xfrm rot="-5400000">
              <a:off x="2983725" y="1700927"/>
              <a:ext cx="446804" cy="41509"/>
            </a:xfrm>
            <a:custGeom>
              <a:rect b="b" l="l" r="r" t="t"/>
              <a:pathLst>
                <a:path extrusionOk="0" h="120000" w="120000">
                  <a:moveTo>
                    <a:pt x="0" y="59999"/>
                  </a:moveTo>
                  <a:lnTo>
                    <a:pt x="120000" y="59999"/>
                  </a:lnTo>
                </a:path>
              </a:pathLst>
            </a:custGeom>
            <a:noFill/>
            <a:ln cap="flat" cmpd="sng" w="25400">
              <a:solidFill>
                <a:srgbClr val="20914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31"/>
            <p:cNvSpPr txBox="1"/>
            <p:nvPr/>
          </p:nvSpPr>
          <p:spPr>
            <a:xfrm rot="-5400000">
              <a:off x="3195957" y="1710511"/>
              <a:ext cx="22340" cy="22340"/>
            </a:xfrm>
            <a:prstGeom prst="rect">
              <a:avLst/>
            </a:prstGeom>
            <a:noFill/>
            <a:ln>
              <a:noFill/>
            </a:ln>
          </p:spPr>
          <p:txBody>
            <a:bodyPr anchorCtr="0" anchor="ctr" bIns="0" lIns="12700" spcFirstLastPara="1" rIns="12700" wrap="square" tIns="0">
              <a:noAutofit/>
            </a:bodyPr>
            <a:lstStyle/>
            <a:p>
              <a:pPr indent="0" lvl="0" marL="0" marR="0" rtl="0" algn="ctr">
                <a:lnSpc>
                  <a:spcPct val="90000"/>
                </a:lnSpc>
                <a:spcBef>
                  <a:spcPts val="0"/>
                </a:spcBef>
                <a:spcAft>
                  <a:spcPts val="0"/>
                </a:spcAft>
                <a:buClr>
                  <a:srgbClr val="000000"/>
                </a:buClr>
                <a:buSzPts val="500"/>
                <a:buFont typeface="Arial"/>
                <a:buNone/>
              </a:pPr>
              <a:r>
                <a:t/>
              </a:r>
              <a:endParaRPr b="0" i="0" sz="500" u="none" cap="none" strike="noStrike">
                <a:solidFill>
                  <a:srgbClr val="000000"/>
                </a:solidFill>
                <a:latin typeface="Arial"/>
                <a:ea typeface="Arial"/>
                <a:cs typeface="Arial"/>
                <a:sym typeface="Arial"/>
              </a:endParaRPr>
            </a:p>
          </p:txBody>
        </p:sp>
        <p:sp>
          <p:nvSpPr>
            <p:cNvPr id="180" name="Google Shape;180;p31"/>
            <p:cNvSpPr/>
            <p:nvPr/>
          </p:nvSpPr>
          <p:spPr>
            <a:xfrm>
              <a:off x="2467544" y="19113"/>
              <a:ext cx="1479166" cy="1479166"/>
            </a:xfrm>
            <a:prstGeom prst="ellipse">
              <a:avLst/>
            </a:prstGeom>
            <a:solidFill>
              <a:schemeClr val="accent3"/>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31"/>
            <p:cNvSpPr txBox="1"/>
            <p:nvPr/>
          </p:nvSpPr>
          <p:spPr>
            <a:xfrm>
              <a:off x="2684163" y="235732"/>
              <a:ext cx="1045928" cy="1045928"/>
            </a:xfrm>
            <a:prstGeom prst="rect">
              <a:avLst/>
            </a:prstGeom>
            <a:noFill/>
            <a:ln>
              <a:noFill/>
            </a:ln>
          </p:spPr>
          <p:txBody>
            <a:bodyPr anchorCtr="0" anchor="ctr" bIns="10150" lIns="10150" spcFirstLastPara="1" rIns="10150" wrap="square" tIns="10150">
              <a:noAutofit/>
            </a:bodyPr>
            <a:lstStyle/>
            <a:p>
              <a:pPr indent="0" lvl="0" marL="0" marR="0" rtl="0" algn="ctr">
                <a:lnSpc>
                  <a:spcPct val="90000"/>
                </a:lnSpc>
                <a:spcBef>
                  <a:spcPts val="0"/>
                </a:spcBef>
                <a:spcAft>
                  <a:spcPts val="0"/>
                </a:spcAft>
                <a:buClr>
                  <a:srgbClr val="000000"/>
                </a:buClr>
                <a:buSzPts val="1600"/>
                <a:buFont typeface="Arial"/>
                <a:buNone/>
              </a:pPr>
              <a:r>
                <a:rPr b="0" i="0" lang="en-IN" sz="1600" u="none" cap="none" strike="noStrike">
                  <a:solidFill>
                    <a:schemeClr val="lt1"/>
                  </a:solidFill>
                  <a:latin typeface="Calibri"/>
                  <a:ea typeface="Calibri"/>
                  <a:cs typeface="Calibri"/>
                  <a:sym typeface="Calibri"/>
                </a:rPr>
                <a:t>Data Member</a:t>
              </a:r>
              <a:endParaRPr/>
            </a:p>
          </p:txBody>
        </p:sp>
        <p:sp>
          <p:nvSpPr>
            <p:cNvPr id="182" name="Google Shape;182;p31"/>
            <p:cNvSpPr/>
            <p:nvPr/>
          </p:nvSpPr>
          <p:spPr>
            <a:xfrm rot="-1080000">
              <a:off x="3899579" y="2366333"/>
              <a:ext cx="446804" cy="41509"/>
            </a:xfrm>
            <a:custGeom>
              <a:rect b="b" l="l" r="r" t="t"/>
              <a:pathLst>
                <a:path extrusionOk="0" h="120000" w="120000">
                  <a:moveTo>
                    <a:pt x="0" y="59999"/>
                  </a:moveTo>
                  <a:lnTo>
                    <a:pt x="120000" y="59999"/>
                  </a:lnTo>
                </a:path>
              </a:pathLst>
            </a:custGeom>
            <a:noFill/>
            <a:ln cap="flat" cmpd="sng" w="25400">
              <a:solidFill>
                <a:srgbClr val="20914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31"/>
            <p:cNvSpPr txBox="1"/>
            <p:nvPr/>
          </p:nvSpPr>
          <p:spPr>
            <a:xfrm rot="-1080000">
              <a:off x="4111811" y="2375917"/>
              <a:ext cx="22340" cy="22340"/>
            </a:xfrm>
            <a:prstGeom prst="rect">
              <a:avLst/>
            </a:prstGeom>
            <a:noFill/>
            <a:ln>
              <a:noFill/>
            </a:ln>
          </p:spPr>
          <p:txBody>
            <a:bodyPr anchorCtr="0" anchor="ctr" bIns="0" lIns="12700" spcFirstLastPara="1" rIns="12700" wrap="square" tIns="0">
              <a:noAutofit/>
            </a:bodyPr>
            <a:lstStyle/>
            <a:p>
              <a:pPr indent="0" lvl="0" marL="0" marR="0" rtl="0" algn="ctr">
                <a:lnSpc>
                  <a:spcPct val="90000"/>
                </a:lnSpc>
                <a:spcBef>
                  <a:spcPts val="0"/>
                </a:spcBef>
                <a:spcAft>
                  <a:spcPts val="0"/>
                </a:spcAft>
                <a:buClr>
                  <a:srgbClr val="000000"/>
                </a:buClr>
                <a:buSzPts val="500"/>
                <a:buFont typeface="Arial"/>
                <a:buNone/>
              </a:pPr>
              <a:r>
                <a:t/>
              </a:r>
              <a:endParaRPr b="0" i="0" sz="500" u="none" cap="none" strike="noStrike">
                <a:solidFill>
                  <a:srgbClr val="000000"/>
                </a:solidFill>
                <a:latin typeface="Arial"/>
                <a:ea typeface="Arial"/>
                <a:cs typeface="Arial"/>
                <a:sym typeface="Arial"/>
              </a:endParaRPr>
            </a:p>
          </p:txBody>
        </p:sp>
        <p:sp>
          <p:nvSpPr>
            <p:cNvPr id="184" name="Google Shape;184;p31"/>
            <p:cNvSpPr/>
            <p:nvPr/>
          </p:nvSpPr>
          <p:spPr>
            <a:xfrm>
              <a:off x="4299251" y="1349925"/>
              <a:ext cx="1479166" cy="1479166"/>
            </a:xfrm>
            <a:prstGeom prst="ellipse">
              <a:avLst/>
            </a:prstGeom>
            <a:solidFill>
              <a:schemeClr val="accent3"/>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31"/>
            <p:cNvSpPr txBox="1"/>
            <p:nvPr/>
          </p:nvSpPr>
          <p:spPr>
            <a:xfrm>
              <a:off x="4515870" y="1566544"/>
              <a:ext cx="1045928" cy="1045928"/>
            </a:xfrm>
            <a:prstGeom prst="rect">
              <a:avLst/>
            </a:prstGeom>
            <a:noFill/>
            <a:ln>
              <a:noFill/>
            </a:ln>
          </p:spPr>
          <p:txBody>
            <a:bodyPr anchorCtr="0" anchor="ctr" bIns="9525" lIns="9525" spcFirstLastPara="1" rIns="9525" wrap="square" tIns="9525">
              <a:noAutofit/>
            </a:bodyPr>
            <a:lstStyle/>
            <a:p>
              <a:pPr indent="0" lvl="0" marL="0" marR="0" rtl="0" algn="ctr">
                <a:lnSpc>
                  <a:spcPct val="90000"/>
                </a:lnSpc>
                <a:spcBef>
                  <a:spcPts val="0"/>
                </a:spcBef>
                <a:spcAft>
                  <a:spcPts val="0"/>
                </a:spcAft>
                <a:buClr>
                  <a:srgbClr val="000000"/>
                </a:buClr>
                <a:buSzPts val="1500"/>
                <a:buFont typeface="Arial"/>
                <a:buNone/>
              </a:pPr>
              <a:r>
                <a:rPr b="0" i="0" lang="en-IN" sz="1500" u="none" cap="none" strike="noStrike">
                  <a:solidFill>
                    <a:schemeClr val="lt1"/>
                  </a:solidFill>
                  <a:latin typeface="Arial"/>
                  <a:ea typeface="Arial"/>
                  <a:cs typeface="Arial"/>
                  <a:sym typeface="Arial"/>
                </a:rPr>
                <a:t>Member Function</a:t>
              </a:r>
              <a:endParaRPr b="0" i="0" sz="1600" u="none" cap="none" strike="noStrike">
                <a:solidFill>
                  <a:schemeClr val="lt1"/>
                </a:solidFill>
                <a:latin typeface="Arial"/>
                <a:ea typeface="Arial"/>
                <a:cs typeface="Arial"/>
                <a:sym typeface="Arial"/>
              </a:endParaRPr>
            </a:p>
          </p:txBody>
        </p:sp>
        <p:sp>
          <p:nvSpPr>
            <p:cNvPr id="186" name="Google Shape;186;p31"/>
            <p:cNvSpPr/>
            <p:nvPr/>
          </p:nvSpPr>
          <p:spPr>
            <a:xfrm rot="3240000">
              <a:off x="3549754" y="3442983"/>
              <a:ext cx="446804" cy="41509"/>
            </a:xfrm>
            <a:custGeom>
              <a:rect b="b" l="l" r="r" t="t"/>
              <a:pathLst>
                <a:path extrusionOk="0" h="120000" w="120000">
                  <a:moveTo>
                    <a:pt x="0" y="59999"/>
                  </a:moveTo>
                  <a:lnTo>
                    <a:pt x="120000" y="59999"/>
                  </a:lnTo>
                </a:path>
              </a:pathLst>
            </a:custGeom>
            <a:noFill/>
            <a:ln cap="flat" cmpd="sng" w="25400">
              <a:solidFill>
                <a:srgbClr val="20914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31"/>
            <p:cNvSpPr txBox="1"/>
            <p:nvPr/>
          </p:nvSpPr>
          <p:spPr>
            <a:xfrm rot="3240000">
              <a:off x="3761986" y="3452568"/>
              <a:ext cx="22340" cy="22340"/>
            </a:xfrm>
            <a:prstGeom prst="rect">
              <a:avLst/>
            </a:prstGeom>
            <a:noFill/>
            <a:ln>
              <a:noFill/>
            </a:ln>
          </p:spPr>
          <p:txBody>
            <a:bodyPr anchorCtr="0" anchor="ctr" bIns="0" lIns="12700" spcFirstLastPara="1" rIns="12700" wrap="square" tIns="0">
              <a:noAutofit/>
            </a:bodyPr>
            <a:lstStyle/>
            <a:p>
              <a:pPr indent="0" lvl="0" marL="0" marR="0" rtl="0" algn="ctr">
                <a:lnSpc>
                  <a:spcPct val="90000"/>
                </a:lnSpc>
                <a:spcBef>
                  <a:spcPts val="0"/>
                </a:spcBef>
                <a:spcAft>
                  <a:spcPts val="0"/>
                </a:spcAft>
                <a:buClr>
                  <a:srgbClr val="000000"/>
                </a:buClr>
                <a:buSzPts val="500"/>
                <a:buFont typeface="Arial"/>
                <a:buNone/>
              </a:pPr>
              <a:r>
                <a:t/>
              </a:r>
              <a:endParaRPr b="0" i="0" sz="500" u="none" cap="none" strike="noStrike">
                <a:solidFill>
                  <a:srgbClr val="000000"/>
                </a:solidFill>
                <a:latin typeface="Arial"/>
                <a:ea typeface="Arial"/>
                <a:cs typeface="Arial"/>
                <a:sym typeface="Arial"/>
              </a:endParaRPr>
            </a:p>
          </p:txBody>
        </p:sp>
        <p:sp>
          <p:nvSpPr>
            <p:cNvPr id="188" name="Google Shape;188;p31"/>
            <p:cNvSpPr/>
            <p:nvPr/>
          </p:nvSpPr>
          <p:spPr>
            <a:xfrm>
              <a:off x="3599601" y="3503226"/>
              <a:ext cx="1479166" cy="1479166"/>
            </a:xfrm>
            <a:prstGeom prst="ellipse">
              <a:avLst/>
            </a:prstGeom>
            <a:solidFill>
              <a:schemeClr val="accent3"/>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31"/>
            <p:cNvSpPr txBox="1"/>
            <p:nvPr/>
          </p:nvSpPr>
          <p:spPr>
            <a:xfrm>
              <a:off x="3816220" y="3719845"/>
              <a:ext cx="1045928" cy="1045928"/>
            </a:xfrm>
            <a:prstGeom prst="rect">
              <a:avLst/>
            </a:prstGeom>
            <a:noFill/>
            <a:ln>
              <a:noFill/>
            </a:ln>
          </p:spPr>
          <p:txBody>
            <a:bodyPr anchorCtr="0" anchor="ctr" bIns="10150" lIns="10150" spcFirstLastPara="1" rIns="10150" wrap="square" tIns="10150">
              <a:noAutofit/>
            </a:bodyPr>
            <a:lstStyle/>
            <a:p>
              <a:pPr indent="0" lvl="0" marL="0" marR="0" rtl="0" algn="ctr">
                <a:lnSpc>
                  <a:spcPct val="90000"/>
                </a:lnSpc>
                <a:spcBef>
                  <a:spcPts val="0"/>
                </a:spcBef>
                <a:spcAft>
                  <a:spcPts val="0"/>
                </a:spcAft>
                <a:buClr>
                  <a:srgbClr val="000000"/>
                </a:buClr>
                <a:buSzPts val="1600"/>
                <a:buFont typeface="Arial"/>
                <a:buNone/>
              </a:pPr>
              <a:r>
                <a:rPr b="0" i="0" lang="en-IN" sz="1600" u="none" cap="none" strike="noStrike">
                  <a:solidFill>
                    <a:schemeClr val="lt1"/>
                  </a:solidFill>
                  <a:latin typeface="Arial"/>
                  <a:ea typeface="Arial"/>
                  <a:cs typeface="Arial"/>
                  <a:sym typeface="Arial"/>
                </a:rPr>
                <a:t>Access specifiers</a:t>
              </a:r>
              <a:endParaRPr/>
            </a:p>
          </p:txBody>
        </p:sp>
        <p:sp>
          <p:nvSpPr>
            <p:cNvPr id="190" name="Google Shape;190;p31"/>
            <p:cNvSpPr/>
            <p:nvPr/>
          </p:nvSpPr>
          <p:spPr>
            <a:xfrm rot="-9266098">
              <a:off x="2054721" y="2234669"/>
              <a:ext cx="510206" cy="41509"/>
            </a:xfrm>
            <a:custGeom>
              <a:rect b="b" l="l" r="r" t="t"/>
              <a:pathLst>
                <a:path extrusionOk="0" h="120000" w="120000">
                  <a:moveTo>
                    <a:pt x="0" y="59999"/>
                  </a:moveTo>
                  <a:lnTo>
                    <a:pt x="120000" y="59999"/>
                  </a:lnTo>
                </a:path>
              </a:pathLst>
            </a:custGeom>
            <a:noFill/>
            <a:ln cap="flat" cmpd="sng" w="25400">
              <a:solidFill>
                <a:srgbClr val="20914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31"/>
            <p:cNvSpPr txBox="1"/>
            <p:nvPr/>
          </p:nvSpPr>
          <p:spPr>
            <a:xfrm rot="1533902">
              <a:off x="2297069" y="2242669"/>
              <a:ext cx="25510" cy="25510"/>
            </a:xfrm>
            <a:prstGeom prst="rect">
              <a:avLst/>
            </a:prstGeom>
            <a:noFill/>
            <a:ln>
              <a:noFill/>
            </a:ln>
          </p:spPr>
          <p:txBody>
            <a:bodyPr anchorCtr="0" anchor="ctr" bIns="0" lIns="12700" spcFirstLastPara="1" rIns="12700" wrap="square" tIns="0">
              <a:noAutofit/>
            </a:bodyPr>
            <a:lstStyle/>
            <a:p>
              <a:pPr indent="0" lvl="0" marL="0" marR="0" rtl="0" algn="ctr">
                <a:lnSpc>
                  <a:spcPct val="90000"/>
                </a:lnSpc>
                <a:spcBef>
                  <a:spcPts val="0"/>
                </a:spcBef>
                <a:spcAft>
                  <a:spcPts val="0"/>
                </a:spcAft>
                <a:buClr>
                  <a:srgbClr val="000000"/>
                </a:buClr>
                <a:buSzPts val="500"/>
                <a:buFont typeface="Arial"/>
                <a:buNone/>
              </a:pPr>
              <a:r>
                <a:t/>
              </a:r>
              <a:endParaRPr b="0" i="0" sz="500" u="none" cap="none" strike="noStrike">
                <a:solidFill>
                  <a:srgbClr val="000000"/>
                </a:solidFill>
                <a:latin typeface="Arial"/>
                <a:ea typeface="Arial"/>
                <a:cs typeface="Arial"/>
                <a:sym typeface="Arial"/>
              </a:endParaRPr>
            </a:p>
          </p:txBody>
        </p:sp>
        <p:sp>
          <p:nvSpPr>
            <p:cNvPr id="192" name="Google Shape;192;p31"/>
            <p:cNvSpPr/>
            <p:nvPr/>
          </p:nvSpPr>
          <p:spPr>
            <a:xfrm>
              <a:off x="672938" y="1086598"/>
              <a:ext cx="1479166" cy="1479166"/>
            </a:xfrm>
            <a:prstGeom prst="ellipse">
              <a:avLst/>
            </a:prstGeom>
            <a:solidFill>
              <a:schemeClr val="accent3"/>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31"/>
            <p:cNvSpPr txBox="1"/>
            <p:nvPr/>
          </p:nvSpPr>
          <p:spPr>
            <a:xfrm>
              <a:off x="889557" y="1303217"/>
              <a:ext cx="1045928" cy="1045928"/>
            </a:xfrm>
            <a:prstGeom prst="rect">
              <a:avLst/>
            </a:prstGeom>
            <a:noFill/>
            <a:ln>
              <a:noFill/>
            </a:ln>
          </p:spPr>
          <p:txBody>
            <a:bodyPr anchorCtr="0" anchor="ctr" bIns="10150" lIns="10150" spcFirstLastPara="1" rIns="10150" wrap="square" tIns="10150">
              <a:noAutofit/>
            </a:bodyPr>
            <a:lstStyle/>
            <a:p>
              <a:pPr indent="0" lvl="0" marL="0" marR="0" rtl="0" algn="ctr">
                <a:lnSpc>
                  <a:spcPct val="90000"/>
                </a:lnSpc>
                <a:spcBef>
                  <a:spcPts val="0"/>
                </a:spcBef>
                <a:spcAft>
                  <a:spcPts val="0"/>
                </a:spcAft>
                <a:buClr>
                  <a:srgbClr val="000000"/>
                </a:buClr>
                <a:buSzPts val="1600"/>
                <a:buFont typeface="Arial"/>
                <a:buNone/>
              </a:pPr>
              <a:r>
                <a:rPr b="0" i="0" lang="en-IN" sz="1600" u="none" cap="none" strike="noStrike">
                  <a:solidFill>
                    <a:schemeClr val="lt1"/>
                  </a:solidFill>
                  <a:latin typeface="Arial"/>
                  <a:ea typeface="Arial"/>
                  <a:cs typeface="Arial"/>
                  <a:sym typeface="Arial"/>
                </a:rPr>
                <a:t>Creating objects</a:t>
              </a:r>
              <a:endParaRPr/>
            </a:p>
          </p:txBody>
        </p:sp>
        <p:sp>
          <p:nvSpPr>
            <p:cNvPr id="194" name="Google Shape;194;p31"/>
            <p:cNvSpPr/>
            <p:nvPr/>
          </p:nvSpPr>
          <p:spPr>
            <a:xfrm rot="8932680">
              <a:off x="1868808" y="3242548"/>
              <a:ext cx="759870" cy="41509"/>
            </a:xfrm>
            <a:custGeom>
              <a:rect b="b" l="l" r="r" t="t"/>
              <a:pathLst>
                <a:path extrusionOk="0" h="120000" w="120000">
                  <a:moveTo>
                    <a:pt x="0" y="59999"/>
                  </a:moveTo>
                  <a:lnTo>
                    <a:pt x="120000" y="59999"/>
                  </a:lnTo>
                </a:path>
              </a:pathLst>
            </a:custGeom>
            <a:noFill/>
            <a:ln cap="flat" cmpd="sng" w="25400">
              <a:solidFill>
                <a:srgbClr val="20914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31"/>
            <p:cNvSpPr txBox="1"/>
            <p:nvPr/>
          </p:nvSpPr>
          <p:spPr>
            <a:xfrm rot="-1867320">
              <a:off x="2229746" y="3244306"/>
              <a:ext cx="37993" cy="37993"/>
            </a:xfrm>
            <a:prstGeom prst="rect">
              <a:avLst/>
            </a:prstGeom>
            <a:noFill/>
            <a:ln>
              <a:noFill/>
            </a:ln>
          </p:spPr>
          <p:txBody>
            <a:bodyPr anchorCtr="0" anchor="ctr" bIns="0" lIns="12700" spcFirstLastPara="1" rIns="12700" wrap="square" tIns="0">
              <a:noAutofit/>
            </a:bodyPr>
            <a:lstStyle/>
            <a:p>
              <a:pPr indent="0" lvl="0" marL="0" marR="0" rtl="0" algn="ctr">
                <a:lnSpc>
                  <a:spcPct val="90000"/>
                </a:lnSpc>
                <a:spcBef>
                  <a:spcPts val="0"/>
                </a:spcBef>
                <a:spcAft>
                  <a:spcPts val="0"/>
                </a:spcAft>
                <a:buClr>
                  <a:srgbClr val="000000"/>
                </a:buClr>
                <a:buSzPts val="500"/>
                <a:buFont typeface="Arial"/>
                <a:buNone/>
              </a:pPr>
              <a:r>
                <a:t/>
              </a:r>
              <a:endParaRPr b="0" i="0" sz="500" u="none" cap="none" strike="noStrike">
                <a:solidFill>
                  <a:srgbClr val="000000"/>
                </a:solidFill>
                <a:latin typeface="Arial"/>
                <a:ea typeface="Arial"/>
                <a:cs typeface="Arial"/>
                <a:sym typeface="Arial"/>
              </a:endParaRPr>
            </a:p>
          </p:txBody>
        </p:sp>
        <p:sp>
          <p:nvSpPr>
            <p:cNvPr id="196" name="Google Shape;196;p31"/>
            <p:cNvSpPr/>
            <p:nvPr/>
          </p:nvSpPr>
          <p:spPr>
            <a:xfrm>
              <a:off x="550775" y="3102356"/>
              <a:ext cx="1479166" cy="1479166"/>
            </a:xfrm>
            <a:prstGeom prst="ellipse">
              <a:avLst/>
            </a:prstGeom>
            <a:solidFill>
              <a:schemeClr val="accent3"/>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31"/>
            <p:cNvSpPr txBox="1"/>
            <p:nvPr/>
          </p:nvSpPr>
          <p:spPr>
            <a:xfrm>
              <a:off x="767394" y="3318975"/>
              <a:ext cx="1045928" cy="1045928"/>
            </a:xfrm>
            <a:prstGeom prst="rect">
              <a:avLst/>
            </a:prstGeom>
            <a:noFill/>
            <a:ln>
              <a:noFill/>
            </a:ln>
          </p:spPr>
          <p:txBody>
            <a:bodyPr anchorCtr="0" anchor="ctr" bIns="10150" lIns="10150" spcFirstLastPara="1" rIns="10150" wrap="square" tIns="10150">
              <a:noAutofit/>
            </a:bodyPr>
            <a:lstStyle/>
            <a:p>
              <a:pPr indent="0" lvl="0" marL="0" marR="0" rtl="0" algn="ctr">
                <a:lnSpc>
                  <a:spcPct val="90000"/>
                </a:lnSpc>
                <a:spcBef>
                  <a:spcPts val="0"/>
                </a:spcBef>
                <a:spcAft>
                  <a:spcPts val="0"/>
                </a:spcAft>
                <a:buClr>
                  <a:srgbClr val="000000"/>
                </a:buClr>
                <a:buSzPts val="1600"/>
                <a:buFont typeface="Arial"/>
                <a:buNone/>
              </a:pPr>
              <a:r>
                <a:rPr b="0" i="0" lang="en-IN" sz="1600" u="none" cap="none" strike="noStrike">
                  <a:solidFill>
                    <a:schemeClr val="lt1"/>
                  </a:solidFill>
                  <a:latin typeface="Arial"/>
                  <a:ea typeface="Arial"/>
                  <a:cs typeface="Arial"/>
                  <a:sym typeface="Arial"/>
                </a:rPr>
                <a:t>Example</a:t>
              </a:r>
              <a:endParaRPr b="0" i="0" sz="1600" u="none" cap="none" strike="noStrike">
                <a:solidFill>
                  <a:schemeClr val="lt1"/>
                </a:solidFill>
                <a:latin typeface="Arial"/>
                <a:ea typeface="Arial"/>
                <a:cs typeface="Arial"/>
                <a:sym typeface="Arial"/>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32"/>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IN"/>
              <a:t>Learning Objective/ Key learning</a:t>
            </a:r>
            <a:endParaRPr/>
          </a:p>
        </p:txBody>
      </p:sp>
      <p:sp>
        <p:nvSpPr>
          <p:cNvPr id="203" name="Google Shape;203;p32"/>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317500" lvl="0" marL="457200" rtl="0" algn="l">
              <a:lnSpc>
                <a:spcPct val="100000"/>
              </a:lnSpc>
              <a:spcBef>
                <a:spcPts val="400"/>
              </a:spcBef>
              <a:spcAft>
                <a:spcPts val="0"/>
              </a:spcAft>
              <a:buClr>
                <a:schemeClr val="lt2"/>
              </a:buClr>
              <a:buSzPts val="1400"/>
              <a:buChar char="►"/>
            </a:pPr>
            <a:r>
              <a:rPr b="1" lang="en-IN"/>
              <a:t>Write  simple C++ Program </a:t>
            </a:r>
            <a:endParaRPr b="1"/>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33"/>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IN"/>
              <a:t>Concept Explanation</a:t>
            </a:r>
            <a:r>
              <a:rPr lang="en-IN">
                <a:solidFill>
                  <a:srgbClr val="FF0000"/>
                </a:solidFill>
              </a:rPr>
              <a:t>: Class</a:t>
            </a:r>
            <a:endParaRPr>
              <a:solidFill>
                <a:srgbClr val="FF0000"/>
              </a:solidFill>
            </a:endParaRPr>
          </a:p>
        </p:txBody>
      </p:sp>
      <p:sp>
        <p:nvSpPr>
          <p:cNvPr id="210" name="Google Shape;210;p33"/>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317500" lvl="0" marL="457200" rtl="0" algn="just">
              <a:lnSpc>
                <a:spcPct val="100000"/>
              </a:lnSpc>
              <a:spcBef>
                <a:spcPts val="400"/>
              </a:spcBef>
              <a:spcAft>
                <a:spcPts val="0"/>
              </a:spcAft>
              <a:buSzPts val="1400"/>
              <a:buChar char="►"/>
            </a:pPr>
            <a:r>
              <a:rPr lang="en-IN">
                <a:solidFill>
                  <a:srgbClr val="FF0000"/>
                </a:solidFill>
              </a:rPr>
              <a:t>Class i</a:t>
            </a:r>
            <a:r>
              <a:rPr lang="en-IN"/>
              <a:t>s an important feature of C++. </a:t>
            </a:r>
            <a:endParaRPr/>
          </a:p>
          <a:p>
            <a:pPr indent="-317500" lvl="0" marL="457200" rtl="0" algn="just">
              <a:lnSpc>
                <a:spcPct val="100000"/>
              </a:lnSpc>
              <a:spcBef>
                <a:spcPts val="400"/>
              </a:spcBef>
              <a:spcAft>
                <a:spcPts val="0"/>
              </a:spcAft>
              <a:buSzPts val="1400"/>
              <a:buChar char="►"/>
            </a:pPr>
            <a:r>
              <a:rPr lang="en-IN"/>
              <a:t>It is an extension of the idea of the </a:t>
            </a:r>
            <a:r>
              <a:rPr lang="en-IN">
                <a:solidFill>
                  <a:srgbClr val="FF0000"/>
                </a:solidFill>
              </a:rPr>
              <a:t>structure in ‘C’.</a:t>
            </a:r>
            <a:endParaRPr/>
          </a:p>
          <a:p>
            <a:pPr indent="-317500" lvl="0" marL="457200" rtl="0" algn="just">
              <a:lnSpc>
                <a:spcPct val="100000"/>
              </a:lnSpc>
              <a:spcBef>
                <a:spcPts val="400"/>
              </a:spcBef>
              <a:spcAft>
                <a:spcPts val="0"/>
              </a:spcAft>
              <a:buSzPts val="1400"/>
              <a:buChar char="►"/>
            </a:pPr>
            <a:r>
              <a:rPr lang="en-IN">
                <a:solidFill>
                  <a:srgbClr val="FF0000"/>
                </a:solidFill>
              </a:rPr>
              <a:t>Class</a:t>
            </a:r>
            <a:r>
              <a:rPr lang="en-IN"/>
              <a:t> is a new way of creating and implementing a </a:t>
            </a:r>
            <a:r>
              <a:rPr lang="en-IN">
                <a:solidFill>
                  <a:srgbClr val="FF0000"/>
                </a:solidFill>
              </a:rPr>
              <a:t>user defined data type.</a:t>
            </a:r>
            <a:endParaRPr/>
          </a:p>
          <a:p>
            <a:pPr indent="-317500" lvl="0" marL="457200" rtl="0" algn="just">
              <a:lnSpc>
                <a:spcPct val="100000"/>
              </a:lnSpc>
              <a:spcBef>
                <a:spcPts val="400"/>
              </a:spcBef>
              <a:spcAft>
                <a:spcPts val="0"/>
              </a:spcAft>
              <a:buSzPts val="1400"/>
              <a:buChar char="►"/>
            </a:pPr>
            <a:r>
              <a:rPr lang="en-IN">
                <a:solidFill>
                  <a:srgbClr val="FF0000"/>
                </a:solidFill>
              </a:rPr>
              <a:t>Class</a:t>
            </a:r>
            <a:r>
              <a:rPr lang="en-IN"/>
              <a:t> is similar to the structure data type, but </a:t>
            </a:r>
            <a:r>
              <a:rPr lang="en-IN">
                <a:solidFill>
                  <a:srgbClr val="FF0000"/>
                </a:solidFill>
              </a:rPr>
              <a:t>structure in ‘C’</a:t>
            </a:r>
            <a:r>
              <a:rPr lang="en-IN"/>
              <a:t> is having some limitations. </a:t>
            </a:r>
            <a:endParaRPr/>
          </a:p>
          <a:p>
            <a:pPr indent="-317500" lvl="0" marL="457200" rtl="0" algn="just">
              <a:lnSpc>
                <a:spcPct val="100000"/>
              </a:lnSpc>
              <a:spcBef>
                <a:spcPts val="400"/>
              </a:spcBef>
              <a:spcAft>
                <a:spcPts val="0"/>
              </a:spcAft>
              <a:buSzPts val="1400"/>
              <a:buChar char="►"/>
            </a:pPr>
            <a:r>
              <a:rPr lang="en-IN"/>
              <a:t>In C++ class and structure is similar in that, both can have </a:t>
            </a:r>
            <a:r>
              <a:rPr lang="en-IN">
                <a:solidFill>
                  <a:srgbClr val="FF0000"/>
                </a:solidFill>
              </a:rPr>
              <a:t>data members as well member functions</a:t>
            </a:r>
            <a:r>
              <a:rPr lang="en-IN"/>
              <a:t>.</a:t>
            </a:r>
            <a:endParaRPr/>
          </a:p>
          <a:p>
            <a:pPr indent="0" lvl="0" marL="139700" rtl="0" algn="just">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p:txBody>
      </p:sp>
      <p:sp>
        <p:nvSpPr>
          <p:cNvPr id="211" name="Google Shape;211;p33"/>
          <p:cNvSpPr txBox="1"/>
          <p:nvPr/>
        </p:nvSpPr>
        <p:spPr>
          <a:xfrm>
            <a:off x="9786568" y="5803317"/>
            <a:ext cx="485400" cy="5310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1800"/>
              <a:buFont typeface="Inter"/>
              <a:buNone/>
            </a:pPr>
            <a:fld id="{00000000-1234-1234-1234-123412341234}" type="slidenum">
              <a:rPr b="0" i="0" lang="en-IN" sz="1800" u="none" cap="none" strike="noStrike">
                <a:solidFill>
                  <a:schemeClr val="dk1"/>
                </a:solidFill>
                <a:latin typeface="Inter"/>
                <a:ea typeface="Inter"/>
                <a:cs typeface="Inter"/>
                <a:sym typeface="Inter"/>
              </a:rPr>
              <a:t>‹#›</a:t>
            </a:fld>
            <a:endParaRPr b="0" i="0" sz="1800" u="none" cap="none" strike="noStrike">
              <a:solidFill>
                <a:schemeClr val="dk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34"/>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IN"/>
              <a:t>Syntax of class</a:t>
            </a:r>
            <a:endParaRPr b="1"/>
          </a:p>
        </p:txBody>
      </p:sp>
      <p:sp>
        <p:nvSpPr>
          <p:cNvPr id="218" name="Google Shape;218;p34"/>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0" lvl="0" marL="139700" rtl="0" algn="l">
              <a:lnSpc>
                <a:spcPct val="100000"/>
              </a:lnSpc>
              <a:spcBef>
                <a:spcPts val="400"/>
              </a:spcBef>
              <a:spcAft>
                <a:spcPts val="0"/>
              </a:spcAft>
              <a:buSzPts val="1400"/>
              <a:buNone/>
            </a:pPr>
            <a:r>
              <a:rPr b="0" lang="en-IN" sz="2000">
                <a:latin typeface="Calibri"/>
                <a:ea typeface="Calibri"/>
                <a:cs typeface="Calibri"/>
                <a:sym typeface="Calibri"/>
              </a:rPr>
              <a:t>class class-name</a:t>
            </a:r>
            <a:endParaRPr/>
          </a:p>
          <a:p>
            <a:pPr indent="0" lvl="0" marL="139700" rtl="0" algn="l">
              <a:lnSpc>
                <a:spcPct val="100000"/>
              </a:lnSpc>
              <a:spcBef>
                <a:spcPts val="400"/>
              </a:spcBef>
              <a:spcAft>
                <a:spcPts val="0"/>
              </a:spcAft>
              <a:buSzPts val="1400"/>
              <a:buNone/>
            </a:pPr>
            <a:r>
              <a:rPr b="0" lang="en-IN" sz="2000">
                <a:latin typeface="Calibri"/>
                <a:ea typeface="Calibri"/>
                <a:cs typeface="Calibri"/>
                <a:sym typeface="Calibri"/>
              </a:rPr>
              <a:t>{</a:t>
            </a:r>
            <a:endParaRPr/>
          </a:p>
          <a:p>
            <a:pPr indent="0" lvl="0" marL="139700" rtl="0" algn="l">
              <a:lnSpc>
                <a:spcPct val="100000"/>
              </a:lnSpc>
              <a:spcBef>
                <a:spcPts val="400"/>
              </a:spcBef>
              <a:spcAft>
                <a:spcPts val="0"/>
              </a:spcAft>
              <a:buSzPts val="1400"/>
              <a:buNone/>
            </a:pPr>
            <a:r>
              <a:rPr b="0" lang="en-IN" sz="2000">
                <a:latin typeface="Calibri"/>
                <a:ea typeface="Calibri"/>
                <a:cs typeface="Calibri"/>
                <a:sym typeface="Calibri"/>
              </a:rPr>
              <a:t> private :</a:t>
            </a:r>
            <a:endParaRPr/>
          </a:p>
          <a:p>
            <a:pPr indent="0" lvl="0" marL="139700" rtl="0" algn="l">
              <a:lnSpc>
                <a:spcPct val="100000"/>
              </a:lnSpc>
              <a:spcBef>
                <a:spcPts val="400"/>
              </a:spcBef>
              <a:spcAft>
                <a:spcPts val="0"/>
              </a:spcAft>
              <a:buSzPts val="1400"/>
              <a:buNone/>
            </a:pPr>
            <a:r>
              <a:rPr b="0" lang="en-IN" sz="2000">
                <a:latin typeface="Calibri"/>
                <a:ea typeface="Calibri"/>
                <a:cs typeface="Calibri"/>
                <a:sym typeface="Calibri"/>
              </a:rPr>
              <a:t>       	variable declarations;</a:t>
            </a:r>
            <a:endParaRPr/>
          </a:p>
          <a:p>
            <a:pPr indent="0" lvl="0" marL="139700" rtl="0" algn="l">
              <a:lnSpc>
                <a:spcPct val="100000"/>
              </a:lnSpc>
              <a:spcBef>
                <a:spcPts val="400"/>
              </a:spcBef>
              <a:spcAft>
                <a:spcPts val="0"/>
              </a:spcAft>
              <a:buSzPts val="1400"/>
              <a:buNone/>
            </a:pPr>
            <a:r>
              <a:rPr b="0" lang="en-IN" sz="2000">
                <a:latin typeface="Calibri"/>
                <a:ea typeface="Calibri"/>
                <a:cs typeface="Calibri"/>
                <a:sym typeface="Calibri"/>
              </a:rPr>
              <a:t>	function declarations;</a:t>
            </a:r>
            <a:endParaRPr/>
          </a:p>
          <a:p>
            <a:pPr indent="0" lvl="0" marL="139700" rtl="0" algn="l">
              <a:lnSpc>
                <a:spcPct val="100000"/>
              </a:lnSpc>
              <a:spcBef>
                <a:spcPts val="400"/>
              </a:spcBef>
              <a:spcAft>
                <a:spcPts val="0"/>
              </a:spcAft>
              <a:buSzPts val="1400"/>
              <a:buNone/>
            </a:pPr>
            <a:r>
              <a:rPr b="0" lang="en-IN" sz="2000">
                <a:latin typeface="Calibri"/>
                <a:ea typeface="Calibri"/>
                <a:cs typeface="Calibri"/>
                <a:sym typeface="Calibri"/>
              </a:rPr>
              <a:t> public:</a:t>
            </a:r>
            <a:endParaRPr/>
          </a:p>
          <a:p>
            <a:pPr indent="0" lvl="0" marL="139700" rtl="0" algn="l">
              <a:lnSpc>
                <a:spcPct val="100000"/>
              </a:lnSpc>
              <a:spcBef>
                <a:spcPts val="400"/>
              </a:spcBef>
              <a:spcAft>
                <a:spcPts val="0"/>
              </a:spcAft>
              <a:buSzPts val="1400"/>
              <a:buNone/>
            </a:pPr>
            <a:r>
              <a:rPr b="0" lang="en-IN" sz="2000">
                <a:latin typeface="Calibri"/>
                <a:ea typeface="Calibri"/>
                <a:cs typeface="Calibri"/>
                <a:sym typeface="Calibri"/>
              </a:rPr>
              <a:t>	variable declarations;</a:t>
            </a:r>
            <a:endParaRPr/>
          </a:p>
          <a:p>
            <a:pPr indent="0" lvl="0" marL="139700" rtl="0" algn="l">
              <a:lnSpc>
                <a:spcPct val="100000"/>
              </a:lnSpc>
              <a:spcBef>
                <a:spcPts val="400"/>
              </a:spcBef>
              <a:spcAft>
                <a:spcPts val="0"/>
              </a:spcAft>
              <a:buSzPts val="1400"/>
              <a:buNone/>
            </a:pPr>
            <a:r>
              <a:rPr b="0" lang="en-IN" sz="2000">
                <a:latin typeface="Calibri"/>
                <a:ea typeface="Calibri"/>
                <a:cs typeface="Calibri"/>
                <a:sym typeface="Calibri"/>
              </a:rPr>
              <a:t>	function declarations;</a:t>
            </a:r>
            <a:endParaRPr/>
          </a:p>
          <a:p>
            <a:pPr indent="0" lvl="0" marL="139700" rtl="0" algn="l">
              <a:lnSpc>
                <a:spcPct val="100000"/>
              </a:lnSpc>
              <a:spcBef>
                <a:spcPts val="400"/>
              </a:spcBef>
              <a:spcAft>
                <a:spcPts val="0"/>
              </a:spcAft>
              <a:buSzPts val="1400"/>
              <a:buNone/>
            </a:pPr>
            <a:r>
              <a:rPr b="0" lang="en-IN" sz="2000">
                <a:latin typeface="Calibri"/>
                <a:ea typeface="Calibri"/>
                <a:cs typeface="Calibri"/>
                <a:sym typeface="Calibri"/>
              </a:rPr>
              <a:t>};</a:t>
            </a:r>
            <a:endParaRPr/>
          </a:p>
          <a:p>
            <a:pPr indent="0" lvl="0" marL="139700" rtl="0" algn="l">
              <a:lnSpc>
                <a:spcPct val="100000"/>
              </a:lnSpc>
              <a:spcBef>
                <a:spcPts val="400"/>
              </a:spcBef>
              <a:spcAft>
                <a:spcPts val="0"/>
              </a:spcAft>
              <a:buSzPts val="1400"/>
              <a:buNone/>
            </a:pPr>
            <a:r>
              <a:rPr b="0" lang="en-IN" sz="2000">
                <a:latin typeface="Calibri"/>
                <a:ea typeface="Calibri"/>
                <a:cs typeface="Calibri"/>
                <a:sym typeface="Calibri"/>
              </a:rPr>
              <a:t> </a:t>
            </a:r>
            <a:endParaRPr/>
          </a:p>
          <a:p>
            <a:pPr indent="0" lvl="0" marL="139700" rtl="0" algn="l">
              <a:lnSpc>
                <a:spcPct val="100000"/>
              </a:lnSpc>
              <a:spcBef>
                <a:spcPts val="400"/>
              </a:spcBef>
              <a:spcAft>
                <a:spcPts val="0"/>
              </a:spcAft>
              <a:buSzPts val="1400"/>
              <a:buNone/>
            </a:pPr>
            <a:r>
              <a:t/>
            </a:r>
            <a:endParaRPr/>
          </a:p>
        </p:txBody>
      </p:sp>
      <p:sp>
        <p:nvSpPr>
          <p:cNvPr id="219" name="Google Shape;219;p34"/>
          <p:cNvSpPr txBox="1"/>
          <p:nvPr/>
        </p:nvSpPr>
        <p:spPr>
          <a:xfrm>
            <a:off x="9942764" y="4612325"/>
            <a:ext cx="485400" cy="5310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1800"/>
              <a:buFont typeface="Inter"/>
              <a:buNone/>
            </a:pPr>
            <a:fld id="{00000000-1234-1234-1234-123412341234}" type="slidenum">
              <a:rPr b="0" i="0" lang="en-IN" sz="1800" u="none" cap="none" strike="noStrike">
                <a:solidFill>
                  <a:schemeClr val="dk1"/>
                </a:solidFill>
                <a:latin typeface="Inter"/>
                <a:ea typeface="Inter"/>
                <a:cs typeface="Inter"/>
                <a:sym typeface="Inter"/>
              </a:rPr>
              <a:t>‹#›</a:t>
            </a:fld>
            <a:endParaRPr b="0" i="0" sz="1800" u="none" cap="none" strike="noStrike">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EY light background">
  <a:themeElements>
    <a:clrScheme name="Custom 8">
      <a:dk1>
        <a:srgbClr val="FFFFFF"/>
      </a:dk1>
      <a:lt1>
        <a:srgbClr val="2E2E38"/>
      </a:lt1>
      <a:dk2>
        <a:srgbClr val="FFE600"/>
      </a:dk2>
      <a:lt2>
        <a:srgbClr val="000000"/>
      </a:lt2>
      <a:accent1>
        <a:srgbClr val="2DB757"/>
      </a:accent1>
      <a:accent2>
        <a:srgbClr val="27ACAA"/>
      </a:accent2>
      <a:accent3>
        <a:srgbClr val="188CE5"/>
      </a:accent3>
      <a:accent4>
        <a:srgbClr val="3D108A"/>
      </a:accent4>
      <a:accent5>
        <a:srgbClr val="FF4136"/>
      </a:accent5>
      <a:accent6>
        <a:srgbClr val="FF6D00"/>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